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228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5E46AB-8178-49AC-908A-AA0B28478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B07B2A-D09C-422F-8791-746DE2EEB0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570528F-ACCD-4B65-A75D-149B1B63A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70172DD-17BE-464B-94E0-C9CB527E7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48464D3-718F-4883-88F0-C5A4867FF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7607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E73CAC-997D-4582-AB17-25AD7CA79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9D84CE3-A3A2-4C53-A415-AF8097D3DC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1711D0-9D05-4D2E-B4C5-E50FFE355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964C4C7-A7ED-4A3C-A179-6A8C53562A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AC12F5C-35A5-458E-9812-0D601737A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78285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003B63E-AD1B-43BC-A2E7-4E71B282E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D4F0CEA-214B-4952-BC10-2D0E3E8B09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33ADA5-1D29-4F6C-B7E8-4C3B8080B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A265E28-BD30-4F41-BDAE-8E6513587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2B3E093-3D66-42C8-BA63-CD209CD54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7668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1A414D-9EF1-4562-9737-EF7767C313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9032D7-BD0F-4DD7-82F2-5531299DC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5B4DA6-8CD7-447E-AA03-C1C2788E95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24B9D60-36DB-452A-82DA-041BC1FF68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A230196-88EB-47DF-AAF3-9F33C4D58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389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96EE43-F83C-4E61-9151-7D03A3919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F883B0D-21BE-4926-A664-C70D774791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85BB59-7119-45DB-8B4F-CF0EF31DA3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19EA36D-576E-439A-AB0E-CD80A1AA0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FFEFC89-2508-4152-A29B-5AAAC0561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1376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13CCED-B0E6-4DCB-B64C-FD56E340E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6BFD3D3-448F-4455-A3BA-8FF50DAC07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39989E5-CB62-41B0-8F1B-1D614B1C37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EF8FC6A-DDD1-48FB-AE0D-B986153A5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2559EB9-CA9B-44FA-8F33-2FE4F7215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73C0006-D749-4346-BE0F-C8FA29235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985746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ED59D5-4E5C-44B6-8FE9-EA7E6D9F6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2F425C8-D696-4B65-B948-E8DFFB0E5C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9C2435F-C3DD-4F5E-A0AB-302B0DD8A9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BEFB483-43DA-45BB-ADD6-06FE82BA77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77694F6-8881-410B-A5A7-DFB80F6C4B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ACA8DF4-2DB8-4468-B909-A78DA2AB0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8184BC4-F18F-4F02-887D-262E5BDFB5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5E97A06-526B-43C6-928E-0D569B91B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504852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9CE07-5D00-4F84-8751-8D4C0F77FD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3363134-230E-4167-8D9A-EB887FE45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5F63FE4-85D1-4BCB-8DD5-01D8B5D6E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679F334-42E2-4277-B30E-04EDB2370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8224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9548981-7A05-4D84-9340-ADB47F5E95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CE2767F-E59B-4790-B5B5-3ECE759953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A6358E0-F7D4-4AE2-95DB-EB5DA10D6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021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23444C-CA4F-42D2-8DAB-8245F254C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AF8724B-36C6-4E1D-8BA9-A44E331EA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999EA45-7EDA-48BD-9318-427148129A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3C38201-E581-45A4-B456-92493F685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E48FF1-0704-4D05-A971-61024CC14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1B3DA04-F829-4891-B001-2E74E5B89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2683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66B62C-2049-4EE7-9EE3-7EF52F975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1A39594-6463-4625-95E3-D157B0A82D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800CB49-7B7B-4B86-AEFB-886C5BF630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794B745-3319-40B1-B415-17E942EDB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CA4D570-F8A7-4B28-9CCC-C7DA324F6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4A9E1ED-4653-4A94-BAA1-EB8B95D79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46139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22285FB-D74E-4E35-B444-FC5706B65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GB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60F5F12-96D7-4961-B613-A29E69BF33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GB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0E7823-DA8E-4C6E-9C1E-EF589D270B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D6F34B-96B3-48DA-AC12-048B104C69AF}" type="datetimeFigureOut">
              <a:rPr lang="en-GB" smtClean="0"/>
              <a:t>22/08/2025</a:t>
            </a:fld>
            <a:endParaRPr lang="en-GB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C8BC65-035D-48B6-B9E3-7E02DD21CE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3DB85F-A079-4164-AAA1-6B4CF5313A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A1B549-8CEE-4A4B-96E2-6C88BEE477FE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4392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upo 100">
            <a:extLst>
              <a:ext uri="{FF2B5EF4-FFF2-40B4-BE49-F238E27FC236}">
                <a16:creationId xmlns:a16="http://schemas.microsoft.com/office/drawing/2014/main" id="{00868563-CEAB-40AE-9EF9-420B34C2B085}"/>
              </a:ext>
            </a:extLst>
          </p:cNvPr>
          <p:cNvGrpSpPr/>
          <p:nvPr/>
        </p:nvGrpSpPr>
        <p:grpSpPr>
          <a:xfrm>
            <a:off x="2655659" y="168263"/>
            <a:ext cx="6517640" cy="6521474"/>
            <a:chOff x="2655659" y="168263"/>
            <a:chExt cx="6517640" cy="6521474"/>
          </a:xfrm>
        </p:grpSpPr>
        <p:grpSp>
          <p:nvGrpSpPr>
            <p:cNvPr id="81" name="Grupo 80">
              <a:extLst>
                <a:ext uri="{FF2B5EF4-FFF2-40B4-BE49-F238E27FC236}">
                  <a16:creationId xmlns:a16="http://schemas.microsoft.com/office/drawing/2014/main" id="{A1935801-06D0-4601-83AF-CA712ECCECFC}"/>
                </a:ext>
              </a:extLst>
            </p:cNvPr>
            <p:cNvGrpSpPr/>
            <p:nvPr/>
          </p:nvGrpSpPr>
          <p:grpSpPr>
            <a:xfrm>
              <a:off x="2655659" y="168263"/>
              <a:ext cx="6517640" cy="6521474"/>
              <a:chOff x="2647315" y="168263"/>
              <a:chExt cx="6517640" cy="6521474"/>
            </a:xfrm>
          </p:grpSpPr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5BADE093-7C57-4A44-8EBD-44445351A9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7878" r="6752"/>
              <a:stretch/>
            </p:blipFill>
            <p:spPr>
              <a:xfrm>
                <a:off x="2647315" y="168263"/>
                <a:ext cx="6517640" cy="6521474"/>
              </a:xfrm>
              <a:prstGeom prst="rect">
                <a:avLst/>
              </a:prstGeom>
            </p:spPr>
          </p:pic>
          <p:grpSp>
            <p:nvGrpSpPr>
              <p:cNvPr id="14" name="Grupo 13">
                <a:extLst>
                  <a:ext uri="{FF2B5EF4-FFF2-40B4-BE49-F238E27FC236}">
                    <a16:creationId xmlns:a16="http://schemas.microsoft.com/office/drawing/2014/main" id="{E8E77C0A-6AA8-4FEE-AB12-9A803A3FAB27}"/>
                  </a:ext>
                </a:extLst>
              </p:cNvPr>
              <p:cNvGrpSpPr/>
              <p:nvPr/>
            </p:nvGrpSpPr>
            <p:grpSpPr>
              <a:xfrm>
                <a:off x="4154608" y="4745356"/>
                <a:ext cx="1025281" cy="976431"/>
                <a:chOff x="4154608" y="4745356"/>
                <a:chExt cx="1025281" cy="976431"/>
              </a:xfrm>
            </p:grpSpPr>
            <p:cxnSp>
              <p:nvCxnSpPr>
                <p:cNvPr id="9" name="Conector recto de flecha 8">
                  <a:extLst>
                    <a:ext uri="{FF2B5EF4-FFF2-40B4-BE49-F238E27FC236}">
                      <a16:creationId xmlns:a16="http://schemas.microsoft.com/office/drawing/2014/main" id="{4104F7D1-E90F-4620-B669-E2148B790C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667250" y="4791075"/>
                  <a:ext cx="0" cy="622935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" name="CuadroTexto 11">
                  <a:extLst>
                    <a:ext uri="{FF2B5EF4-FFF2-40B4-BE49-F238E27FC236}">
                      <a16:creationId xmlns:a16="http://schemas.microsoft.com/office/drawing/2014/main" id="{A0AD3D66-1892-4887-80B0-04702AA62AA1}"/>
                    </a:ext>
                  </a:extLst>
                </p:cNvPr>
                <p:cNvSpPr txBox="1"/>
                <p:nvPr/>
              </p:nvSpPr>
              <p:spPr>
                <a:xfrm>
                  <a:off x="4154608" y="5414010"/>
                  <a:ext cx="1025281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ES" sz="1400" dirty="0">
                      <a:latin typeface="Arial Narrow" panose="020B0606020202030204" pitchFamily="34" charset="0"/>
                    </a:rPr>
                    <a:t>C</a:t>
                  </a:r>
                  <a:r>
                    <a:rPr lang="en-GB" sz="1400" dirty="0">
                      <a:latin typeface="Arial Narrow" panose="020B0606020202030204" pitchFamily="34" charset="0"/>
                    </a:rPr>
                    <a:t>rew Weight</a:t>
                  </a:r>
                </a:p>
              </p:txBody>
            </p:sp>
            <p:sp>
              <p:nvSpPr>
                <p:cNvPr id="13" name="Rombo 12">
                  <a:extLst>
                    <a:ext uri="{FF2B5EF4-FFF2-40B4-BE49-F238E27FC236}">
                      <a16:creationId xmlns:a16="http://schemas.microsoft.com/office/drawing/2014/main" id="{5AF039B4-A1B8-4440-B9A5-6498FEBA856F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5" name="Grupo 14">
                <a:extLst>
                  <a:ext uri="{FF2B5EF4-FFF2-40B4-BE49-F238E27FC236}">
                    <a16:creationId xmlns:a16="http://schemas.microsoft.com/office/drawing/2014/main" id="{0D990935-C9FB-40DD-95D8-E75B83666DED}"/>
                  </a:ext>
                </a:extLst>
              </p:cNvPr>
              <p:cNvGrpSpPr/>
              <p:nvPr/>
            </p:nvGrpSpPr>
            <p:grpSpPr>
              <a:xfrm>
                <a:off x="5141172" y="4925794"/>
                <a:ext cx="1002452" cy="734596"/>
                <a:chOff x="3687657" y="4745356"/>
                <a:chExt cx="1002452" cy="734596"/>
              </a:xfrm>
            </p:grpSpPr>
            <p:cxnSp>
              <p:nvCxnSpPr>
                <p:cNvPr id="16" name="Conector recto de flecha 15">
                  <a:extLst>
                    <a:ext uri="{FF2B5EF4-FFF2-40B4-BE49-F238E27FC236}">
                      <a16:creationId xmlns:a16="http://schemas.microsoft.com/office/drawing/2014/main" id="{C66607AA-0BD2-48EA-9DC1-63315B92A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667250" y="4791075"/>
                  <a:ext cx="0" cy="688877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CuadroTexto 16">
                  <a:extLst>
                    <a:ext uri="{FF2B5EF4-FFF2-40B4-BE49-F238E27FC236}">
                      <a16:creationId xmlns:a16="http://schemas.microsoft.com/office/drawing/2014/main" id="{FDD5F1D9-670D-4073-B1CB-C30AA23DD997}"/>
                    </a:ext>
                  </a:extLst>
                </p:cNvPr>
                <p:cNvSpPr txBox="1"/>
                <p:nvPr/>
              </p:nvSpPr>
              <p:spPr>
                <a:xfrm>
                  <a:off x="3687657" y="4948653"/>
                  <a:ext cx="93391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400" dirty="0">
                      <a:latin typeface="Arial Narrow" panose="020B0606020202030204" pitchFamily="34" charset="0"/>
                    </a:rPr>
                    <a:t>Hull Weight</a:t>
                  </a:r>
                </a:p>
              </p:txBody>
            </p:sp>
            <p:sp>
              <p:nvSpPr>
                <p:cNvPr id="18" name="Rombo 17">
                  <a:extLst>
                    <a:ext uri="{FF2B5EF4-FFF2-40B4-BE49-F238E27FC236}">
                      <a16:creationId xmlns:a16="http://schemas.microsoft.com/office/drawing/2014/main" id="{756BC337-0F7F-4B85-9EAC-CFF799654D01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9" name="Grupo 18">
                <a:extLst>
                  <a:ext uri="{FF2B5EF4-FFF2-40B4-BE49-F238E27FC236}">
                    <a16:creationId xmlns:a16="http://schemas.microsoft.com/office/drawing/2014/main" id="{A569A86A-7723-4B91-B522-C00FFA685101}"/>
                  </a:ext>
                </a:extLst>
              </p:cNvPr>
              <p:cNvGrpSpPr/>
              <p:nvPr/>
            </p:nvGrpSpPr>
            <p:grpSpPr>
              <a:xfrm>
                <a:off x="4667248" y="2521726"/>
                <a:ext cx="1002452" cy="511074"/>
                <a:chOff x="3687657" y="4745356"/>
                <a:chExt cx="1002452" cy="511074"/>
              </a:xfrm>
            </p:grpSpPr>
            <p:sp>
              <p:nvSpPr>
                <p:cNvPr id="21" name="CuadroTexto 20">
                  <a:extLst>
                    <a:ext uri="{FF2B5EF4-FFF2-40B4-BE49-F238E27FC236}">
                      <a16:creationId xmlns:a16="http://schemas.microsoft.com/office/drawing/2014/main" id="{54A80F00-01D0-43D3-B035-9DCD0826DBD7}"/>
                    </a:ext>
                  </a:extLst>
                </p:cNvPr>
                <p:cNvSpPr txBox="1"/>
                <p:nvPr/>
              </p:nvSpPr>
              <p:spPr>
                <a:xfrm>
                  <a:off x="3687657" y="4948653"/>
                  <a:ext cx="90185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400" dirty="0">
                      <a:latin typeface="Arial Narrow" panose="020B0606020202030204" pitchFamily="34" charset="0"/>
                    </a:rPr>
                    <a:t>Rig Weight</a:t>
                  </a:r>
                </a:p>
              </p:txBody>
            </p:sp>
            <p:sp>
              <p:nvSpPr>
                <p:cNvPr id="22" name="Rombo 21">
                  <a:extLst>
                    <a:ext uri="{FF2B5EF4-FFF2-40B4-BE49-F238E27FC236}">
                      <a16:creationId xmlns:a16="http://schemas.microsoft.com/office/drawing/2014/main" id="{1F639379-7925-46A5-8A3B-E31C03531B0C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33" name="Conector recto 32">
                <a:extLst>
                  <a:ext uri="{FF2B5EF4-FFF2-40B4-BE49-F238E27FC236}">
                    <a16:creationId xmlns:a16="http://schemas.microsoft.com/office/drawing/2014/main" id="{BD72F434-2A4C-4965-9505-26409D9D27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63386" y="1417320"/>
                <a:ext cx="0" cy="515493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recto de flecha 34">
                <a:extLst>
                  <a:ext uri="{FF2B5EF4-FFF2-40B4-BE49-F238E27FC236}">
                    <a16:creationId xmlns:a16="http://schemas.microsoft.com/office/drawing/2014/main" id="{4858361A-897D-4BFF-A326-40E29E2CAE4B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>
                <a:off x="5646841" y="2567445"/>
                <a:ext cx="10057" cy="97204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recto de flecha 39">
                <a:extLst>
                  <a:ext uri="{FF2B5EF4-FFF2-40B4-BE49-F238E27FC236}">
                    <a16:creationId xmlns:a16="http://schemas.microsoft.com/office/drawing/2014/main" id="{C7EE9D78-676E-40DE-8CA2-6B8C79882409}"/>
                  </a:ext>
                </a:extLst>
              </p:cNvPr>
              <p:cNvCxnSpPr>
                <a:cxnSpLocks/>
                <a:stCxn id="22" idx="3"/>
              </p:cNvCxnSpPr>
              <p:nvPr/>
            </p:nvCxnSpPr>
            <p:spPr>
              <a:xfrm flipV="1">
                <a:off x="5669700" y="2266950"/>
                <a:ext cx="796462" cy="277636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CuadroTexto 42">
                <a:extLst>
                  <a:ext uri="{FF2B5EF4-FFF2-40B4-BE49-F238E27FC236}">
                    <a16:creationId xmlns:a16="http://schemas.microsoft.com/office/drawing/2014/main" id="{77C7F438-E9BF-42AB-A6B1-30F511FE9064}"/>
                  </a:ext>
                </a:extLst>
              </p:cNvPr>
              <p:cNvSpPr txBox="1"/>
              <p:nvPr/>
            </p:nvSpPr>
            <p:spPr>
              <a:xfrm>
                <a:off x="6466162" y="2144158"/>
                <a:ext cx="806631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400" dirty="0">
                    <a:latin typeface="Arial Narrow" panose="020B0606020202030204" pitchFamily="34" charset="0"/>
                  </a:rPr>
                  <a:t>Sail Lift</a:t>
                </a:r>
              </a:p>
              <a:p>
                <a:r>
                  <a:rPr lang="en-GB" sz="1400" dirty="0">
                    <a:latin typeface="Arial Narrow" panose="020B0606020202030204" pitchFamily="34" charset="0"/>
                  </a:rPr>
                  <a:t>Sideforce</a:t>
                </a:r>
              </a:p>
            </p:txBody>
          </p:sp>
          <p:cxnSp>
            <p:nvCxnSpPr>
              <p:cNvPr id="48" name="Conector recto 47">
                <a:extLst>
                  <a:ext uri="{FF2B5EF4-FFF2-40B4-BE49-F238E27FC236}">
                    <a16:creationId xmlns:a16="http://schemas.microsoft.com/office/drawing/2014/main" id="{29FA12CC-7ED0-4384-A62D-D0BDD9F3F56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93080" y="5102542"/>
                <a:ext cx="1322070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1" name="Grupo 50">
                <a:extLst>
                  <a:ext uri="{FF2B5EF4-FFF2-40B4-BE49-F238E27FC236}">
                    <a16:creationId xmlns:a16="http://schemas.microsoft.com/office/drawing/2014/main" id="{5C0B6860-7515-4167-AADC-5C169DE1869C}"/>
                  </a:ext>
                </a:extLst>
              </p:cNvPr>
              <p:cNvGrpSpPr/>
              <p:nvPr/>
            </p:nvGrpSpPr>
            <p:grpSpPr>
              <a:xfrm>
                <a:off x="6295973" y="5440599"/>
                <a:ext cx="948230" cy="623807"/>
                <a:chOff x="4644390" y="4167268"/>
                <a:chExt cx="948230" cy="623807"/>
              </a:xfrm>
            </p:grpSpPr>
            <p:cxnSp>
              <p:nvCxnSpPr>
                <p:cNvPr id="52" name="Conector recto de flecha 51">
                  <a:extLst>
                    <a:ext uri="{FF2B5EF4-FFF2-40B4-BE49-F238E27FC236}">
                      <a16:creationId xmlns:a16="http://schemas.microsoft.com/office/drawing/2014/main" id="{0314A07A-7F4B-46B6-8773-8C78EAEA21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67250" y="4266409"/>
                  <a:ext cx="0" cy="52466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CuadroTexto 52">
                  <a:extLst>
                    <a:ext uri="{FF2B5EF4-FFF2-40B4-BE49-F238E27FC236}">
                      <a16:creationId xmlns:a16="http://schemas.microsoft.com/office/drawing/2014/main" id="{CE6E0EBA-3CD7-4BE6-A9E6-3528155B2F57}"/>
                    </a:ext>
                  </a:extLst>
                </p:cNvPr>
                <p:cNvSpPr txBox="1"/>
                <p:nvPr/>
              </p:nvSpPr>
              <p:spPr>
                <a:xfrm>
                  <a:off x="4686603" y="4167268"/>
                  <a:ext cx="906017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ES" sz="1400" dirty="0">
                      <a:latin typeface="Arial Narrow" panose="020B0606020202030204" pitchFamily="34" charset="0"/>
                    </a:rPr>
                    <a:t>Rudder Lift</a:t>
                  </a:r>
                  <a:endParaRPr lang="en-GB" sz="1400" dirty="0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54" name="Rombo 53">
                  <a:extLst>
                    <a:ext uri="{FF2B5EF4-FFF2-40B4-BE49-F238E27FC236}">
                      <a16:creationId xmlns:a16="http://schemas.microsoft.com/office/drawing/2014/main" id="{3F5FCDCE-8E14-4CE4-B080-D5343AD79AD1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56" name="Grupo 55">
                <a:extLst>
                  <a:ext uri="{FF2B5EF4-FFF2-40B4-BE49-F238E27FC236}">
                    <a16:creationId xmlns:a16="http://schemas.microsoft.com/office/drawing/2014/main" id="{B97664E8-C36D-4B7D-8168-106A1685625B}"/>
                  </a:ext>
                </a:extLst>
              </p:cNvPr>
              <p:cNvGrpSpPr/>
              <p:nvPr/>
            </p:nvGrpSpPr>
            <p:grpSpPr>
              <a:xfrm>
                <a:off x="6558863" y="5752185"/>
                <a:ext cx="1012374" cy="524666"/>
                <a:chOff x="4644390" y="4266409"/>
                <a:chExt cx="1012374" cy="524666"/>
              </a:xfrm>
            </p:grpSpPr>
            <p:cxnSp>
              <p:nvCxnSpPr>
                <p:cNvPr id="57" name="Conector recto de flecha 56">
                  <a:extLst>
                    <a:ext uri="{FF2B5EF4-FFF2-40B4-BE49-F238E27FC236}">
                      <a16:creationId xmlns:a16="http://schemas.microsoft.com/office/drawing/2014/main" id="{15828D7A-D3A7-4A65-A422-6C2DB31AAA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67250" y="4266409"/>
                  <a:ext cx="0" cy="52466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CuadroTexto 57">
                  <a:extLst>
                    <a:ext uri="{FF2B5EF4-FFF2-40B4-BE49-F238E27FC236}">
                      <a16:creationId xmlns:a16="http://schemas.microsoft.com/office/drawing/2014/main" id="{AD5A1608-25DE-4732-A06F-C0C823FC2456}"/>
                    </a:ext>
                  </a:extLst>
                </p:cNvPr>
                <p:cNvSpPr txBox="1"/>
                <p:nvPr/>
              </p:nvSpPr>
              <p:spPr>
                <a:xfrm>
                  <a:off x="4726701" y="4374853"/>
                  <a:ext cx="93006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ES" sz="1400" dirty="0">
                      <a:latin typeface="Arial Narrow" panose="020B0606020202030204" pitchFamily="34" charset="0"/>
                    </a:rPr>
                    <a:t>Mainfoil Lift</a:t>
                  </a:r>
                  <a:endParaRPr lang="en-GB" sz="1400" dirty="0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59" name="Rombo 58">
                  <a:extLst>
                    <a:ext uri="{FF2B5EF4-FFF2-40B4-BE49-F238E27FC236}">
                      <a16:creationId xmlns:a16="http://schemas.microsoft.com/office/drawing/2014/main" id="{24962D0F-1443-4046-8EA3-FEB882F55A0A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62" name="Conector recto de flecha 61">
                <a:extLst>
                  <a:ext uri="{FF2B5EF4-FFF2-40B4-BE49-F238E27FC236}">
                    <a16:creationId xmlns:a16="http://schemas.microsoft.com/office/drawing/2014/main" id="{6892E4A9-0045-43A8-B70A-C098F6047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9700" y="2544585"/>
                <a:ext cx="809152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recto de flecha 65">
                <a:extLst>
                  <a:ext uri="{FF2B5EF4-FFF2-40B4-BE49-F238E27FC236}">
                    <a16:creationId xmlns:a16="http://schemas.microsoft.com/office/drawing/2014/main" id="{0934126F-3033-48EB-8D38-D3E030265DBC}"/>
                  </a:ext>
                </a:extLst>
              </p:cNvPr>
              <p:cNvCxnSpPr/>
              <p:nvPr/>
            </p:nvCxnSpPr>
            <p:spPr>
              <a:xfrm flipV="1">
                <a:off x="6478852" y="2266950"/>
                <a:ext cx="0" cy="27763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ector recto de flecha 67">
                <a:extLst>
                  <a:ext uri="{FF2B5EF4-FFF2-40B4-BE49-F238E27FC236}">
                    <a16:creationId xmlns:a16="http://schemas.microsoft.com/office/drawing/2014/main" id="{01B3EAFF-7486-423B-A449-89880555BB98}"/>
                  </a:ext>
                </a:extLst>
              </p:cNvPr>
              <p:cNvCxnSpPr/>
              <p:nvPr/>
            </p:nvCxnSpPr>
            <p:spPr>
              <a:xfrm flipH="1">
                <a:off x="6198870" y="5539740"/>
                <a:ext cx="119962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ector recto de flecha 68">
                <a:extLst>
                  <a:ext uri="{FF2B5EF4-FFF2-40B4-BE49-F238E27FC236}">
                    <a16:creationId xmlns:a16="http://schemas.microsoft.com/office/drawing/2014/main" id="{B9341CB0-279D-4892-9EFD-40249B7C99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40170" y="5749645"/>
                <a:ext cx="141552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ector recto de flecha 71">
                <a:extLst>
                  <a:ext uri="{FF2B5EF4-FFF2-40B4-BE49-F238E27FC236}">
                    <a16:creationId xmlns:a16="http://schemas.microsoft.com/office/drawing/2014/main" id="{4E23241B-5E2B-4F31-B7FC-F57838CD5DF1}"/>
                  </a:ext>
                </a:extLst>
              </p:cNvPr>
              <p:cNvCxnSpPr>
                <a:stCxn id="54" idx="0"/>
              </p:cNvCxnSpPr>
              <p:nvPr/>
            </p:nvCxnSpPr>
            <p:spPr>
              <a:xfrm flipH="1" flipV="1">
                <a:off x="6198870" y="5539740"/>
                <a:ext cx="119963" cy="478947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ector recto de flecha 72">
                <a:extLst>
                  <a:ext uri="{FF2B5EF4-FFF2-40B4-BE49-F238E27FC236}">
                    <a16:creationId xmlns:a16="http://schemas.microsoft.com/office/drawing/2014/main" id="{42F148E5-5083-4956-8E1A-74BD45AFA0D2}"/>
                  </a:ext>
                </a:extLst>
              </p:cNvPr>
              <p:cNvCxnSpPr/>
              <p:nvPr/>
            </p:nvCxnSpPr>
            <p:spPr>
              <a:xfrm flipH="1" flipV="1">
                <a:off x="6438900" y="5749646"/>
                <a:ext cx="119963" cy="478947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Conector recto de flecha 74">
                <a:extLst>
                  <a:ext uri="{FF2B5EF4-FFF2-40B4-BE49-F238E27FC236}">
                    <a16:creationId xmlns:a16="http://schemas.microsoft.com/office/drawing/2014/main" id="{3740E109-436A-4C23-8C2C-D482A9319B52}"/>
                  </a:ext>
                </a:extLst>
              </p:cNvPr>
              <p:cNvCxnSpPr/>
              <p:nvPr/>
            </p:nvCxnSpPr>
            <p:spPr>
              <a:xfrm flipH="1">
                <a:off x="5983605" y="5886450"/>
                <a:ext cx="297180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Conector recto de flecha 75">
                <a:extLst>
                  <a:ext uri="{FF2B5EF4-FFF2-40B4-BE49-F238E27FC236}">
                    <a16:creationId xmlns:a16="http://schemas.microsoft.com/office/drawing/2014/main" id="{BE380B85-A995-4666-8315-5B2E2D1CF2A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66485" y="6131081"/>
                <a:ext cx="366686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CuadroTexto 77">
                <a:extLst>
                  <a:ext uri="{FF2B5EF4-FFF2-40B4-BE49-F238E27FC236}">
                    <a16:creationId xmlns:a16="http://schemas.microsoft.com/office/drawing/2014/main" id="{C84109B2-529C-4468-B4C1-5189EA663B49}"/>
                  </a:ext>
                </a:extLst>
              </p:cNvPr>
              <p:cNvSpPr txBox="1"/>
              <p:nvPr/>
            </p:nvSpPr>
            <p:spPr>
              <a:xfrm>
                <a:off x="5400416" y="5852935"/>
                <a:ext cx="88036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1400" dirty="0">
                    <a:latin typeface="Arial Narrow" panose="020B0606020202030204" pitchFamily="34" charset="0"/>
                  </a:rPr>
                  <a:t>Strut</a:t>
                </a:r>
              </a:p>
              <a:p>
                <a:r>
                  <a:rPr lang="es-ES" sz="1400" dirty="0">
                    <a:latin typeface="Arial Narrow" panose="020B0606020202030204" pitchFamily="34" charset="0"/>
                  </a:rPr>
                  <a:t>Sideforces</a:t>
                </a:r>
                <a:endParaRPr lang="en-GB" sz="1400" dirty="0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99" name="Forma libre: forma 98">
              <a:extLst>
                <a:ext uri="{FF2B5EF4-FFF2-40B4-BE49-F238E27FC236}">
                  <a16:creationId xmlns:a16="http://schemas.microsoft.com/office/drawing/2014/main" id="{559CDAB6-E10D-49FA-BE74-9B08DB6CA083}"/>
                </a:ext>
              </a:extLst>
            </p:cNvPr>
            <p:cNvSpPr/>
            <p:nvPr/>
          </p:nvSpPr>
          <p:spPr>
            <a:xfrm>
              <a:off x="5267960" y="1422846"/>
              <a:ext cx="1000760" cy="278954"/>
            </a:xfrm>
            <a:custGeom>
              <a:avLst/>
              <a:gdLst>
                <a:gd name="connsiteX0" fmla="*/ 1000760 w 1000760"/>
                <a:gd name="connsiteY0" fmla="*/ 106234 h 278954"/>
                <a:gd name="connsiteX1" fmla="*/ 0 w 1000760"/>
                <a:gd name="connsiteY1" fmla="*/ 278954 h 27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0760" h="278954">
                  <a:moveTo>
                    <a:pt x="1000760" y="106234"/>
                  </a:moveTo>
                  <a:cubicBezTo>
                    <a:pt x="673946" y="-6796"/>
                    <a:pt x="347133" y="-119826"/>
                    <a:pt x="0" y="278954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0" name="CuadroTexto 99">
              <a:extLst>
                <a:ext uri="{FF2B5EF4-FFF2-40B4-BE49-F238E27FC236}">
                  <a16:creationId xmlns:a16="http://schemas.microsoft.com/office/drawing/2014/main" id="{CE931629-04AB-4FA1-94A1-39655489D6BA}"/>
                </a:ext>
              </a:extLst>
            </p:cNvPr>
            <p:cNvSpPr txBox="1"/>
            <p:nvPr/>
          </p:nvSpPr>
          <p:spPr>
            <a:xfrm>
              <a:off x="5525325" y="1100289"/>
              <a:ext cx="5806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Heel 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5119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>
            <a:extLst>
              <a:ext uri="{FF2B5EF4-FFF2-40B4-BE49-F238E27FC236}">
                <a16:creationId xmlns:a16="http://schemas.microsoft.com/office/drawing/2014/main" id="{613DD8EF-B9E1-4227-8642-13D263E2A62C}"/>
              </a:ext>
            </a:extLst>
          </p:cNvPr>
          <p:cNvGrpSpPr/>
          <p:nvPr/>
        </p:nvGrpSpPr>
        <p:grpSpPr>
          <a:xfrm>
            <a:off x="2647315" y="168263"/>
            <a:ext cx="6517640" cy="6521474"/>
            <a:chOff x="2647315" y="168263"/>
            <a:chExt cx="6517640" cy="6521474"/>
          </a:xfrm>
        </p:grpSpPr>
        <p:grpSp>
          <p:nvGrpSpPr>
            <p:cNvPr id="81" name="Grupo 80">
              <a:extLst>
                <a:ext uri="{FF2B5EF4-FFF2-40B4-BE49-F238E27FC236}">
                  <a16:creationId xmlns:a16="http://schemas.microsoft.com/office/drawing/2014/main" id="{A1935801-06D0-4601-83AF-CA712ECCECFC}"/>
                </a:ext>
              </a:extLst>
            </p:cNvPr>
            <p:cNvGrpSpPr/>
            <p:nvPr/>
          </p:nvGrpSpPr>
          <p:grpSpPr>
            <a:xfrm>
              <a:off x="2647315" y="168263"/>
              <a:ext cx="6517640" cy="6521474"/>
              <a:chOff x="2647315" y="168263"/>
              <a:chExt cx="6517640" cy="6521474"/>
            </a:xfrm>
          </p:grpSpPr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5BADE093-7C57-4A44-8EBD-44445351A95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7878" r="6752"/>
              <a:stretch/>
            </p:blipFill>
            <p:spPr>
              <a:xfrm>
                <a:off x="2647315" y="168263"/>
                <a:ext cx="6517640" cy="6521474"/>
              </a:xfrm>
              <a:prstGeom prst="rect">
                <a:avLst/>
              </a:prstGeom>
            </p:spPr>
          </p:pic>
          <p:grpSp>
            <p:nvGrpSpPr>
              <p:cNvPr id="14" name="Grupo 13">
                <a:extLst>
                  <a:ext uri="{FF2B5EF4-FFF2-40B4-BE49-F238E27FC236}">
                    <a16:creationId xmlns:a16="http://schemas.microsoft.com/office/drawing/2014/main" id="{E8E77C0A-6AA8-4FEE-AB12-9A803A3FAB27}"/>
                  </a:ext>
                </a:extLst>
              </p:cNvPr>
              <p:cNvGrpSpPr/>
              <p:nvPr/>
            </p:nvGrpSpPr>
            <p:grpSpPr>
              <a:xfrm>
                <a:off x="4049549" y="4745356"/>
                <a:ext cx="640560" cy="901064"/>
                <a:chOff x="4049549" y="4745356"/>
                <a:chExt cx="640560" cy="901064"/>
              </a:xfrm>
            </p:grpSpPr>
            <p:cxnSp>
              <p:nvCxnSpPr>
                <p:cNvPr id="9" name="Conector recto de flecha 8">
                  <a:extLst>
                    <a:ext uri="{FF2B5EF4-FFF2-40B4-BE49-F238E27FC236}">
                      <a16:creationId xmlns:a16="http://schemas.microsoft.com/office/drawing/2014/main" id="{4104F7D1-E90F-4620-B669-E2148B790C4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667250" y="4791075"/>
                  <a:ext cx="0" cy="855345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" name="CuadroTexto 11">
                  <a:extLst>
                    <a:ext uri="{FF2B5EF4-FFF2-40B4-BE49-F238E27FC236}">
                      <a16:creationId xmlns:a16="http://schemas.microsoft.com/office/drawing/2014/main" id="{A0AD3D66-1892-4887-80B0-04702AA62AA1}"/>
                    </a:ext>
                  </a:extLst>
                </p:cNvPr>
                <p:cNvSpPr txBox="1"/>
                <p:nvPr/>
              </p:nvSpPr>
              <p:spPr>
                <a:xfrm>
                  <a:off x="4049549" y="5066340"/>
                  <a:ext cx="640560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ES" sz="1400" dirty="0">
                      <a:latin typeface="Arial Narrow" panose="020B0606020202030204" pitchFamily="34" charset="0"/>
                    </a:rPr>
                    <a:t>C</a:t>
                  </a:r>
                  <a:r>
                    <a:rPr lang="en-GB" sz="1400" dirty="0">
                      <a:latin typeface="Arial Narrow" panose="020B0606020202030204" pitchFamily="34" charset="0"/>
                    </a:rPr>
                    <a:t>rew</a:t>
                  </a:r>
                </a:p>
                <a:p>
                  <a:r>
                    <a:rPr lang="en-GB" sz="1400" dirty="0">
                      <a:latin typeface="Arial Narrow" panose="020B0606020202030204" pitchFamily="34" charset="0"/>
                    </a:rPr>
                    <a:t>Weight</a:t>
                  </a:r>
                </a:p>
              </p:txBody>
            </p:sp>
            <p:sp>
              <p:nvSpPr>
                <p:cNvPr id="13" name="Rombo 12">
                  <a:extLst>
                    <a:ext uri="{FF2B5EF4-FFF2-40B4-BE49-F238E27FC236}">
                      <a16:creationId xmlns:a16="http://schemas.microsoft.com/office/drawing/2014/main" id="{5AF039B4-A1B8-4440-B9A5-6498FEBA856F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5" name="Grupo 14">
                <a:extLst>
                  <a:ext uri="{FF2B5EF4-FFF2-40B4-BE49-F238E27FC236}">
                    <a16:creationId xmlns:a16="http://schemas.microsoft.com/office/drawing/2014/main" id="{0D990935-C9FB-40DD-95D8-E75B83666DED}"/>
                  </a:ext>
                </a:extLst>
              </p:cNvPr>
              <p:cNvGrpSpPr/>
              <p:nvPr/>
            </p:nvGrpSpPr>
            <p:grpSpPr>
              <a:xfrm>
                <a:off x="5326115" y="4925794"/>
                <a:ext cx="817509" cy="734596"/>
                <a:chOff x="3872600" y="4745356"/>
                <a:chExt cx="817509" cy="734596"/>
              </a:xfrm>
            </p:grpSpPr>
            <p:cxnSp>
              <p:nvCxnSpPr>
                <p:cNvPr id="16" name="Conector recto de flecha 15">
                  <a:extLst>
                    <a:ext uri="{FF2B5EF4-FFF2-40B4-BE49-F238E27FC236}">
                      <a16:creationId xmlns:a16="http://schemas.microsoft.com/office/drawing/2014/main" id="{C66607AA-0BD2-48EA-9DC1-63315B92A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667250" y="4791075"/>
                  <a:ext cx="0" cy="688877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CuadroTexto 16">
                  <a:extLst>
                    <a:ext uri="{FF2B5EF4-FFF2-40B4-BE49-F238E27FC236}">
                      <a16:creationId xmlns:a16="http://schemas.microsoft.com/office/drawing/2014/main" id="{FDD5F1D9-670D-4073-B1CB-C30AA23DD997}"/>
                    </a:ext>
                  </a:extLst>
                </p:cNvPr>
                <p:cNvSpPr txBox="1"/>
                <p:nvPr/>
              </p:nvSpPr>
              <p:spPr>
                <a:xfrm>
                  <a:off x="3872600" y="4904425"/>
                  <a:ext cx="734496" cy="52322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r"/>
                  <a:r>
                    <a:rPr lang="en-GB" sz="1400" dirty="0">
                      <a:latin typeface="Arial Narrow" panose="020B0606020202030204" pitchFamily="34" charset="0"/>
                    </a:rPr>
                    <a:t>Platform</a:t>
                  </a:r>
                </a:p>
                <a:p>
                  <a:pPr algn="r"/>
                  <a:r>
                    <a:rPr lang="en-GB" sz="1400" dirty="0">
                      <a:latin typeface="Arial Narrow" panose="020B0606020202030204" pitchFamily="34" charset="0"/>
                    </a:rPr>
                    <a:t>Weight</a:t>
                  </a:r>
                </a:p>
              </p:txBody>
            </p:sp>
            <p:sp>
              <p:nvSpPr>
                <p:cNvPr id="18" name="Rombo 17">
                  <a:extLst>
                    <a:ext uri="{FF2B5EF4-FFF2-40B4-BE49-F238E27FC236}">
                      <a16:creationId xmlns:a16="http://schemas.microsoft.com/office/drawing/2014/main" id="{756BC337-0F7F-4B85-9EAC-CFF799654D01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19" name="Grupo 18">
                <a:extLst>
                  <a:ext uri="{FF2B5EF4-FFF2-40B4-BE49-F238E27FC236}">
                    <a16:creationId xmlns:a16="http://schemas.microsoft.com/office/drawing/2014/main" id="{A569A86A-7723-4B91-B522-C00FFA685101}"/>
                  </a:ext>
                </a:extLst>
              </p:cNvPr>
              <p:cNvGrpSpPr/>
              <p:nvPr/>
            </p:nvGrpSpPr>
            <p:grpSpPr>
              <a:xfrm>
                <a:off x="4667248" y="2521726"/>
                <a:ext cx="1002452" cy="511074"/>
                <a:chOff x="3687657" y="4745356"/>
                <a:chExt cx="1002452" cy="511074"/>
              </a:xfrm>
            </p:grpSpPr>
            <p:sp>
              <p:nvSpPr>
                <p:cNvPr id="21" name="CuadroTexto 20">
                  <a:extLst>
                    <a:ext uri="{FF2B5EF4-FFF2-40B4-BE49-F238E27FC236}">
                      <a16:creationId xmlns:a16="http://schemas.microsoft.com/office/drawing/2014/main" id="{54A80F00-01D0-43D3-B035-9DCD0826DBD7}"/>
                    </a:ext>
                  </a:extLst>
                </p:cNvPr>
                <p:cNvSpPr txBox="1"/>
                <p:nvPr/>
              </p:nvSpPr>
              <p:spPr>
                <a:xfrm>
                  <a:off x="3687657" y="4948653"/>
                  <a:ext cx="901850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GB" sz="1400" dirty="0">
                      <a:latin typeface="Arial Narrow" panose="020B0606020202030204" pitchFamily="34" charset="0"/>
                    </a:rPr>
                    <a:t>Rig Weight</a:t>
                  </a:r>
                </a:p>
              </p:txBody>
            </p:sp>
            <p:sp>
              <p:nvSpPr>
                <p:cNvPr id="22" name="Rombo 21">
                  <a:extLst>
                    <a:ext uri="{FF2B5EF4-FFF2-40B4-BE49-F238E27FC236}">
                      <a16:creationId xmlns:a16="http://schemas.microsoft.com/office/drawing/2014/main" id="{1F639379-7925-46A5-8A3B-E31C03531B0C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33" name="Conector recto 32">
                <a:extLst>
                  <a:ext uri="{FF2B5EF4-FFF2-40B4-BE49-F238E27FC236}">
                    <a16:creationId xmlns:a16="http://schemas.microsoft.com/office/drawing/2014/main" id="{BD72F434-2A4C-4965-9505-26409D9D27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63386" y="1417320"/>
                <a:ext cx="0" cy="515493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Conector recto de flecha 34">
                <a:extLst>
                  <a:ext uri="{FF2B5EF4-FFF2-40B4-BE49-F238E27FC236}">
                    <a16:creationId xmlns:a16="http://schemas.microsoft.com/office/drawing/2014/main" id="{4858361A-897D-4BFF-A326-40E29E2CAE4B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>
                <a:off x="5646841" y="2567445"/>
                <a:ext cx="10057" cy="97204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Conector recto de flecha 39">
                <a:extLst>
                  <a:ext uri="{FF2B5EF4-FFF2-40B4-BE49-F238E27FC236}">
                    <a16:creationId xmlns:a16="http://schemas.microsoft.com/office/drawing/2014/main" id="{C7EE9D78-676E-40DE-8CA2-6B8C79882409}"/>
                  </a:ext>
                </a:extLst>
              </p:cNvPr>
              <p:cNvCxnSpPr>
                <a:cxnSpLocks/>
                <a:stCxn id="22" idx="3"/>
              </p:cNvCxnSpPr>
              <p:nvPr/>
            </p:nvCxnSpPr>
            <p:spPr>
              <a:xfrm flipV="1">
                <a:off x="5669700" y="2266950"/>
                <a:ext cx="796462" cy="277636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CuadroTexto 42">
                <a:extLst>
                  <a:ext uri="{FF2B5EF4-FFF2-40B4-BE49-F238E27FC236}">
                    <a16:creationId xmlns:a16="http://schemas.microsoft.com/office/drawing/2014/main" id="{77C7F438-E9BF-42AB-A6B1-30F511FE9064}"/>
                  </a:ext>
                </a:extLst>
              </p:cNvPr>
              <p:cNvSpPr txBox="1"/>
              <p:nvPr/>
            </p:nvSpPr>
            <p:spPr>
              <a:xfrm>
                <a:off x="6394579" y="2025621"/>
                <a:ext cx="667170" cy="30777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GB" sz="1400" dirty="0">
                    <a:latin typeface="Arial Narrow" panose="020B0606020202030204" pitchFamily="34" charset="0"/>
                  </a:rPr>
                  <a:t>Sail Lift</a:t>
                </a:r>
              </a:p>
            </p:txBody>
          </p:sp>
          <p:cxnSp>
            <p:nvCxnSpPr>
              <p:cNvPr id="48" name="Conector recto 47">
                <a:extLst>
                  <a:ext uri="{FF2B5EF4-FFF2-40B4-BE49-F238E27FC236}">
                    <a16:creationId xmlns:a16="http://schemas.microsoft.com/office/drawing/2014/main" id="{29FA12CC-7ED0-4384-A62D-D0BDD9F3F56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93080" y="5102542"/>
                <a:ext cx="1322070" cy="0"/>
              </a:xfrm>
              <a:prstGeom prst="line">
                <a:avLst/>
              </a:prstGeom>
              <a:ln>
                <a:solidFill>
                  <a:schemeClr val="tx1"/>
                </a:solidFill>
                <a:prstDash val="lg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1" name="Grupo 50">
                <a:extLst>
                  <a:ext uri="{FF2B5EF4-FFF2-40B4-BE49-F238E27FC236}">
                    <a16:creationId xmlns:a16="http://schemas.microsoft.com/office/drawing/2014/main" id="{5C0B6860-7515-4167-AADC-5C169DE1869C}"/>
                  </a:ext>
                </a:extLst>
              </p:cNvPr>
              <p:cNvGrpSpPr/>
              <p:nvPr/>
            </p:nvGrpSpPr>
            <p:grpSpPr>
              <a:xfrm>
                <a:off x="6295973" y="5440599"/>
                <a:ext cx="948230" cy="623807"/>
                <a:chOff x="4644390" y="4167268"/>
                <a:chExt cx="948230" cy="623807"/>
              </a:xfrm>
            </p:grpSpPr>
            <p:cxnSp>
              <p:nvCxnSpPr>
                <p:cNvPr id="52" name="Conector recto de flecha 51">
                  <a:extLst>
                    <a:ext uri="{FF2B5EF4-FFF2-40B4-BE49-F238E27FC236}">
                      <a16:creationId xmlns:a16="http://schemas.microsoft.com/office/drawing/2014/main" id="{0314A07A-7F4B-46B6-8773-8C78EAEA21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67250" y="4373089"/>
                  <a:ext cx="0" cy="41798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CuadroTexto 52">
                  <a:extLst>
                    <a:ext uri="{FF2B5EF4-FFF2-40B4-BE49-F238E27FC236}">
                      <a16:creationId xmlns:a16="http://schemas.microsoft.com/office/drawing/2014/main" id="{CE6E0EBA-3CD7-4BE6-A9E6-3528155B2F57}"/>
                    </a:ext>
                  </a:extLst>
                </p:cNvPr>
                <p:cNvSpPr txBox="1"/>
                <p:nvPr/>
              </p:nvSpPr>
              <p:spPr>
                <a:xfrm>
                  <a:off x="4686603" y="4167268"/>
                  <a:ext cx="906017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ES" sz="1400" dirty="0">
                      <a:latin typeface="Arial Narrow" panose="020B0606020202030204" pitchFamily="34" charset="0"/>
                    </a:rPr>
                    <a:t>Rudder Lift</a:t>
                  </a:r>
                  <a:endParaRPr lang="en-GB" sz="1400" dirty="0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54" name="Rombo 53">
                  <a:extLst>
                    <a:ext uri="{FF2B5EF4-FFF2-40B4-BE49-F238E27FC236}">
                      <a16:creationId xmlns:a16="http://schemas.microsoft.com/office/drawing/2014/main" id="{3F5FCDCE-8E14-4CE4-B080-D5343AD79AD1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grpSp>
            <p:nvGrpSpPr>
              <p:cNvPr id="56" name="Grupo 55">
                <a:extLst>
                  <a:ext uri="{FF2B5EF4-FFF2-40B4-BE49-F238E27FC236}">
                    <a16:creationId xmlns:a16="http://schemas.microsoft.com/office/drawing/2014/main" id="{B97664E8-C36D-4B7D-8168-106A1685625B}"/>
                  </a:ext>
                </a:extLst>
              </p:cNvPr>
              <p:cNvGrpSpPr/>
              <p:nvPr/>
            </p:nvGrpSpPr>
            <p:grpSpPr>
              <a:xfrm>
                <a:off x="6558863" y="5752185"/>
                <a:ext cx="1012374" cy="524666"/>
                <a:chOff x="4644390" y="4266409"/>
                <a:chExt cx="1012374" cy="524666"/>
              </a:xfrm>
            </p:grpSpPr>
            <p:cxnSp>
              <p:nvCxnSpPr>
                <p:cNvPr id="57" name="Conector recto de flecha 56">
                  <a:extLst>
                    <a:ext uri="{FF2B5EF4-FFF2-40B4-BE49-F238E27FC236}">
                      <a16:creationId xmlns:a16="http://schemas.microsoft.com/office/drawing/2014/main" id="{15828D7A-D3A7-4A65-A422-6C2DB31AAA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4667250" y="4266409"/>
                  <a:ext cx="0" cy="52466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prstDash val="sys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8" name="CuadroTexto 57">
                  <a:extLst>
                    <a:ext uri="{FF2B5EF4-FFF2-40B4-BE49-F238E27FC236}">
                      <a16:creationId xmlns:a16="http://schemas.microsoft.com/office/drawing/2014/main" id="{AD5A1608-25DE-4732-A06F-C0C823FC2456}"/>
                    </a:ext>
                  </a:extLst>
                </p:cNvPr>
                <p:cNvSpPr txBox="1"/>
                <p:nvPr/>
              </p:nvSpPr>
              <p:spPr>
                <a:xfrm>
                  <a:off x="4726701" y="4374853"/>
                  <a:ext cx="930063" cy="30777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s-ES" sz="1400" dirty="0">
                      <a:latin typeface="Arial Narrow" panose="020B0606020202030204" pitchFamily="34" charset="0"/>
                    </a:rPr>
                    <a:t>Mainfoil Lift</a:t>
                  </a:r>
                  <a:endParaRPr lang="en-GB" sz="1400" dirty="0">
                    <a:latin typeface="Arial Narrow" panose="020B0606020202030204" pitchFamily="34" charset="0"/>
                  </a:endParaRPr>
                </a:p>
              </p:txBody>
            </p:sp>
            <p:sp>
              <p:nvSpPr>
                <p:cNvPr id="59" name="Rombo 58">
                  <a:extLst>
                    <a:ext uri="{FF2B5EF4-FFF2-40B4-BE49-F238E27FC236}">
                      <a16:creationId xmlns:a16="http://schemas.microsoft.com/office/drawing/2014/main" id="{24962D0F-1443-4046-8EA3-FEB882F55A0A}"/>
                    </a:ext>
                  </a:extLst>
                </p:cNvPr>
                <p:cNvSpPr/>
                <p:nvPr/>
              </p:nvSpPr>
              <p:spPr>
                <a:xfrm>
                  <a:off x="4644390" y="4745356"/>
                  <a:ext cx="45719" cy="45719"/>
                </a:xfrm>
                <a:prstGeom prst="diamond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/>
                </a:p>
              </p:txBody>
            </p:sp>
          </p:grpSp>
          <p:cxnSp>
            <p:nvCxnSpPr>
              <p:cNvPr id="62" name="Conector recto de flecha 61">
                <a:extLst>
                  <a:ext uri="{FF2B5EF4-FFF2-40B4-BE49-F238E27FC236}">
                    <a16:creationId xmlns:a16="http://schemas.microsoft.com/office/drawing/2014/main" id="{6892E4A9-0045-43A8-B70A-C098F60477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69700" y="2544585"/>
                <a:ext cx="809152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Conector recto de flecha 65">
                <a:extLst>
                  <a:ext uri="{FF2B5EF4-FFF2-40B4-BE49-F238E27FC236}">
                    <a16:creationId xmlns:a16="http://schemas.microsoft.com/office/drawing/2014/main" id="{0934126F-3033-48EB-8D38-D3E030265DBC}"/>
                  </a:ext>
                </a:extLst>
              </p:cNvPr>
              <p:cNvCxnSpPr/>
              <p:nvPr/>
            </p:nvCxnSpPr>
            <p:spPr>
              <a:xfrm flipV="1">
                <a:off x="6478852" y="2266950"/>
                <a:ext cx="0" cy="277635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Conector recto de flecha 67">
                <a:extLst>
                  <a:ext uri="{FF2B5EF4-FFF2-40B4-BE49-F238E27FC236}">
                    <a16:creationId xmlns:a16="http://schemas.microsoft.com/office/drawing/2014/main" id="{01B3EAFF-7486-423B-A449-89880555BB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27393" y="5646420"/>
                <a:ext cx="91439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Conector recto de flecha 68">
                <a:extLst>
                  <a:ext uri="{FF2B5EF4-FFF2-40B4-BE49-F238E27FC236}">
                    <a16:creationId xmlns:a16="http://schemas.microsoft.com/office/drawing/2014/main" id="{B9341CB0-279D-4892-9EFD-40249B7C992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40170" y="5749645"/>
                <a:ext cx="141552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Conector recto de flecha 71">
                <a:extLst>
                  <a:ext uri="{FF2B5EF4-FFF2-40B4-BE49-F238E27FC236}">
                    <a16:creationId xmlns:a16="http://schemas.microsoft.com/office/drawing/2014/main" id="{4E23241B-5E2B-4F31-B7FC-F57838CD5DF1}"/>
                  </a:ext>
                </a:extLst>
              </p:cNvPr>
              <p:cNvCxnSpPr>
                <a:cxnSpLocks/>
                <a:stCxn id="54" idx="0"/>
              </p:cNvCxnSpPr>
              <p:nvPr/>
            </p:nvCxnSpPr>
            <p:spPr>
              <a:xfrm flipH="1" flipV="1">
                <a:off x="6225590" y="5646420"/>
                <a:ext cx="93243" cy="372267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ector recto de flecha 72">
                <a:extLst>
                  <a:ext uri="{FF2B5EF4-FFF2-40B4-BE49-F238E27FC236}">
                    <a16:creationId xmlns:a16="http://schemas.microsoft.com/office/drawing/2014/main" id="{42F148E5-5083-4956-8E1A-74BD45AFA0D2}"/>
                  </a:ext>
                </a:extLst>
              </p:cNvPr>
              <p:cNvCxnSpPr/>
              <p:nvPr/>
            </p:nvCxnSpPr>
            <p:spPr>
              <a:xfrm flipH="1" flipV="1">
                <a:off x="6438900" y="5749646"/>
                <a:ext cx="119963" cy="478947"/>
              </a:xfrm>
              <a:prstGeom prst="straightConnector1">
                <a:avLst/>
              </a:prstGeom>
              <a:ln>
                <a:solidFill>
                  <a:srgbClr val="C0000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Conector recto de flecha 74">
                <a:extLst>
                  <a:ext uri="{FF2B5EF4-FFF2-40B4-BE49-F238E27FC236}">
                    <a16:creationId xmlns:a16="http://schemas.microsoft.com/office/drawing/2014/main" id="{3740E109-436A-4C23-8C2C-D482A9319B5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06135" y="5886450"/>
                <a:ext cx="374650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Conector recto de flecha 75">
                <a:extLst>
                  <a:ext uri="{FF2B5EF4-FFF2-40B4-BE49-F238E27FC236}">
                    <a16:creationId xmlns:a16="http://schemas.microsoft.com/office/drawing/2014/main" id="{BE380B85-A995-4666-8315-5B2E2D1CF2A7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132195" y="6131081"/>
                <a:ext cx="400976" cy="0"/>
              </a:xfrm>
              <a:prstGeom prst="straightConnector1">
                <a:avLst/>
              </a:prstGeom>
              <a:ln>
                <a:solidFill>
                  <a:srgbClr val="0070C0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8" name="CuadroTexto 77">
                <a:extLst>
                  <a:ext uri="{FF2B5EF4-FFF2-40B4-BE49-F238E27FC236}">
                    <a16:creationId xmlns:a16="http://schemas.microsoft.com/office/drawing/2014/main" id="{C84109B2-529C-4468-B4C1-5189EA663B49}"/>
                  </a:ext>
                </a:extLst>
              </p:cNvPr>
              <p:cNvSpPr txBox="1"/>
              <p:nvPr/>
            </p:nvSpPr>
            <p:spPr>
              <a:xfrm>
                <a:off x="5206655" y="5860629"/>
                <a:ext cx="880369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1400" dirty="0">
                    <a:latin typeface="Arial Narrow" panose="020B0606020202030204" pitchFamily="34" charset="0"/>
                  </a:rPr>
                  <a:t>Strut</a:t>
                </a:r>
              </a:p>
              <a:p>
                <a:r>
                  <a:rPr lang="es-ES" sz="1400" dirty="0">
                    <a:latin typeface="Arial Narrow" panose="020B0606020202030204" pitchFamily="34" charset="0"/>
                  </a:rPr>
                  <a:t>Sideforces</a:t>
                </a:r>
                <a:endParaRPr lang="en-GB" sz="1400" dirty="0">
                  <a:latin typeface="Arial Narrow" panose="020B0606020202030204" pitchFamily="34" charset="0"/>
                </a:endParaRPr>
              </a:p>
            </p:txBody>
          </p:sp>
        </p:grpSp>
        <p:sp>
          <p:nvSpPr>
            <p:cNvPr id="39" name="CuadroTexto 38">
              <a:extLst>
                <a:ext uri="{FF2B5EF4-FFF2-40B4-BE49-F238E27FC236}">
                  <a16:creationId xmlns:a16="http://schemas.microsoft.com/office/drawing/2014/main" id="{AF4F9368-A94B-42D1-9005-7DCE37EF0C1F}"/>
                </a:ext>
              </a:extLst>
            </p:cNvPr>
            <p:cNvSpPr txBox="1"/>
            <p:nvPr/>
          </p:nvSpPr>
          <p:spPr>
            <a:xfrm>
              <a:off x="6191197" y="2515731"/>
              <a:ext cx="80663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Sideforce</a:t>
              </a:r>
            </a:p>
          </p:txBody>
        </p:sp>
        <p:sp>
          <p:nvSpPr>
            <p:cNvPr id="49" name="Forma libre: forma 48">
              <a:extLst>
                <a:ext uri="{FF2B5EF4-FFF2-40B4-BE49-F238E27FC236}">
                  <a16:creationId xmlns:a16="http://schemas.microsoft.com/office/drawing/2014/main" id="{D7423D8D-A0E2-425E-9061-C04B53C5B2F3}"/>
                </a:ext>
              </a:extLst>
            </p:cNvPr>
            <p:cNvSpPr/>
            <p:nvPr/>
          </p:nvSpPr>
          <p:spPr>
            <a:xfrm>
              <a:off x="5267960" y="1422846"/>
              <a:ext cx="1000760" cy="278954"/>
            </a:xfrm>
            <a:custGeom>
              <a:avLst/>
              <a:gdLst>
                <a:gd name="connsiteX0" fmla="*/ 1000760 w 1000760"/>
                <a:gd name="connsiteY0" fmla="*/ 106234 h 278954"/>
                <a:gd name="connsiteX1" fmla="*/ 0 w 1000760"/>
                <a:gd name="connsiteY1" fmla="*/ 278954 h 278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00760" h="278954">
                  <a:moveTo>
                    <a:pt x="1000760" y="106234"/>
                  </a:moveTo>
                  <a:cubicBezTo>
                    <a:pt x="673946" y="-6796"/>
                    <a:pt x="347133" y="-119826"/>
                    <a:pt x="0" y="278954"/>
                  </a:cubicBezTo>
                </a:path>
              </a:pathLst>
            </a:custGeom>
            <a:noFill/>
            <a:ln w="63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CuadroTexto 49">
              <a:extLst>
                <a:ext uri="{FF2B5EF4-FFF2-40B4-BE49-F238E27FC236}">
                  <a16:creationId xmlns:a16="http://schemas.microsoft.com/office/drawing/2014/main" id="{3B975773-027E-4860-92FD-C3915D6E9F77}"/>
                </a:ext>
              </a:extLst>
            </p:cNvPr>
            <p:cNvSpPr txBox="1"/>
            <p:nvPr/>
          </p:nvSpPr>
          <p:spPr>
            <a:xfrm>
              <a:off x="5525325" y="1100289"/>
              <a:ext cx="5806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Heel º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3062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upo 58">
            <a:extLst>
              <a:ext uri="{FF2B5EF4-FFF2-40B4-BE49-F238E27FC236}">
                <a16:creationId xmlns:a16="http://schemas.microsoft.com/office/drawing/2014/main" id="{C0D492BE-52FC-40D8-9654-23111B3AC4C7}"/>
              </a:ext>
            </a:extLst>
          </p:cNvPr>
          <p:cNvGrpSpPr/>
          <p:nvPr/>
        </p:nvGrpSpPr>
        <p:grpSpPr>
          <a:xfrm>
            <a:off x="2979420" y="111761"/>
            <a:ext cx="6560820" cy="6560820"/>
            <a:chOff x="2979420" y="111761"/>
            <a:chExt cx="6560820" cy="6560820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42796A3D-8387-4C62-8867-89925C0A73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353" t="5978" r="11353" b="3572"/>
            <a:stretch/>
          </p:blipFill>
          <p:spPr>
            <a:xfrm>
              <a:off x="2979420" y="111761"/>
              <a:ext cx="6560820" cy="6560820"/>
            </a:xfrm>
            <a:prstGeom prst="rect">
              <a:avLst/>
            </a:prstGeom>
          </p:spPr>
        </p:pic>
        <p:cxnSp>
          <p:nvCxnSpPr>
            <p:cNvPr id="11" name="Conector recto 10">
              <a:extLst>
                <a:ext uri="{FF2B5EF4-FFF2-40B4-BE49-F238E27FC236}">
                  <a16:creationId xmlns:a16="http://schemas.microsoft.com/office/drawing/2014/main" id="{DCE50ED7-EE4C-4120-BD54-A103A7C8D0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23000" y="3780790"/>
              <a:ext cx="1551511" cy="1051257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ector recto 19">
              <a:extLst>
                <a:ext uri="{FF2B5EF4-FFF2-40B4-BE49-F238E27FC236}">
                  <a16:creationId xmlns:a16="http://schemas.microsoft.com/office/drawing/2014/main" id="{B2D88B2C-E2B5-4CB6-9102-7433D855A533}"/>
                </a:ext>
              </a:extLst>
            </p:cNvPr>
            <p:cNvCxnSpPr>
              <a:cxnSpLocks/>
            </p:cNvCxnSpPr>
            <p:nvPr/>
          </p:nvCxnSpPr>
          <p:spPr>
            <a:xfrm>
              <a:off x="5938521" y="1828800"/>
              <a:ext cx="321309" cy="3042728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>
              <a:extLst>
                <a:ext uri="{FF2B5EF4-FFF2-40B4-BE49-F238E27FC236}">
                  <a16:creationId xmlns:a16="http://schemas.microsoft.com/office/drawing/2014/main" id="{6D617F77-DCF7-4914-BDA0-2A256E837CC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69530" y="3710940"/>
              <a:ext cx="204470" cy="14097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CuadroTexto 39">
              <a:extLst>
                <a:ext uri="{FF2B5EF4-FFF2-40B4-BE49-F238E27FC236}">
                  <a16:creationId xmlns:a16="http://schemas.microsoft.com/office/drawing/2014/main" id="{F6A8CD9D-2360-43F6-9D3B-D843FC0D80FD}"/>
                </a:ext>
              </a:extLst>
            </p:cNvPr>
            <p:cNvSpPr txBox="1"/>
            <p:nvPr/>
          </p:nvSpPr>
          <p:spPr>
            <a:xfrm>
              <a:off x="7856218" y="3516094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Sway</a:t>
              </a:r>
            </a:p>
          </p:txBody>
        </p:sp>
        <p:sp>
          <p:nvSpPr>
            <p:cNvPr id="41" name="CuadroTexto 40">
              <a:extLst>
                <a:ext uri="{FF2B5EF4-FFF2-40B4-BE49-F238E27FC236}">
                  <a16:creationId xmlns:a16="http://schemas.microsoft.com/office/drawing/2014/main" id="{C766DDDE-0BF4-4C02-A844-A6874932BDCF}"/>
                </a:ext>
              </a:extLst>
            </p:cNvPr>
            <p:cNvSpPr txBox="1"/>
            <p:nvPr/>
          </p:nvSpPr>
          <p:spPr>
            <a:xfrm>
              <a:off x="5639981" y="1209675"/>
              <a:ext cx="6094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Heave</a:t>
              </a:r>
            </a:p>
          </p:txBody>
        </p:sp>
        <p:sp>
          <p:nvSpPr>
            <p:cNvPr id="42" name="CuadroTexto 41">
              <a:extLst>
                <a:ext uri="{FF2B5EF4-FFF2-40B4-BE49-F238E27FC236}">
                  <a16:creationId xmlns:a16="http://schemas.microsoft.com/office/drawing/2014/main" id="{18880963-1C39-4BBF-ABE7-01AA17BC5AFF}"/>
                </a:ext>
              </a:extLst>
            </p:cNvPr>
            <p:cNvSpPr txBox="1"/>
            <p:nvPr/>
          </p:nvSpPr>
          <p:spPr>
            <a:xfrm>
              <a:off x="8462869" y="5125720"/>
              <a:ext cx="5774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Surge</a:t>
              </a:r>
            </a:p>
          </p:txBody>
        </p:sp>
        <p:sp>
          <p:nvSpPr>
            <p:cNvPr id="46" name="Flecha: curvada hacia abajo 45">
              <a:extLst>
                <a:ext uri="{FF2B5EF4-FFF2-40B4-BE49-F238E27FC236}">
                  <a16:creationId xmlns:a16="http://schemas.microsoft.com/office/drawing/2014/main" id="{3524BAA4-FCC1-4C0E-8CD2-DA79B4A9DA81}"/>
                </a:ext>
              </a:extLst>
            </p:cNvPr>
            <p:cNvSpPr/>
            <p:nvPr/>
          </p:nvSpPr>
          <p:spPr>
            <a:xfrm>
              <a:off x="7373962" y="3799091"/>
              <a:ext cx="300196" cy="180569"/>
            </a:xfrm>
            <a:prstGeom prst="curvedDownArrow">
              <a:avLst>
                <a:gd name="adj1" fmla="val 18769"/>
                <a:gd name="adj2" fmla="val 50000"/>
                <a:gd name="adj3" fmla="val 4082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sp>
          <p:nvSpPr>
            <p:cNvPr id="47" name="CuadroTexto 46">
              <a:extLst>
                <a:ext uri="{FF2B5EF4-FFF2-40B4-BE49-F238E27FC236}">
                  <a16:creationId xmlns:a16="http://schemas.microsoft.com/office/drawing/2014/main" id="{1CE5720A-B8DA-4FFE-A2E2-6D16F7DC11FB}"/>
                </a:ext>
              </a:extLst>
            </p:cNvPr>
            <p:cNvSpPr txBox="1"/>
            <p:nvPr/>
          </p:nvSpPr>
          <p:spPr>
            <a:xfrm>
              <a:off x="7676846" y="3890359"/>
              <a:ext cx="5116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Pitch</a:t>
              </a:r>
            </a:p>
          </p:txBody>
        </p:sp>
        <p:sp>
          <p:nvSpPr>
            <p:cNvPr id="49" name="Flecha: curvada hacia la derecha 48">
              <a:extLst>
                <a:ext uri="{FF2B5EF4-FFF2-40B4-BE49-F238E27FC236}">
                  <a16:creationId xmlns:a16="http://schemas.microsoft.com/office/drawing/2014/main" id="{E3FA88F6-D65D-4026-A686-12C58339010D}"/>
                </a:ext>
              </a:extLst>
            </p:cNvPr>
            <p:cNvSpPr/>
            <p:nvPr/>
          </p:nvSpPr>
          <p:spPr>
            <a:xfrm rot="21243235">
              <a:off x="5830644" y="1880479"/>
              <a:ext cx="238616" cy="149459"/>
            </a:xfrm>
            <a:prstGeom prst="curvedRightArrow">
              <a:avLst>
                <a:gd name="adj1" fmla="val 19341"/>
                <a:gd name="adj2" fmla="val 40002"/>
                <a:gd name="adj3" fmla="val 60664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cxnSp>
          <p:nvCxnSpPr>
            <p:cNvPr id="32" name="Conector recto de flecha 31">
              <a:extLst>
                <a:ext uri="{FF2B5EF4-FFF2-40B4-BE49-F238E27FC236}">
                  <a16:creationId xmlns:a16="http://schemas.microsoft.com/office/drawing/2014/main" id="{DF001C0A-9EA1-4CF4-8F65-FF2C41FBC49A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911851" y="1584960"/>
              <a:ext cx="38100" cy="35242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CuadroTexto 49">
              <a:extLst>
                <a:ext uri="{FF2B5EF4-FFF2-40B4-BE49-F238E27FC236}">
                  <a16:creationId xmlns:a16="http://schemas.microsoft.com/office/drawing/2014/main" id="{DE0FAD6C-8E0B-45CE-A33E-FE6690A4D128}"/>
                </a:ext>
              </a:extLst>
            </p:cNvPr>
            <p:cNvSpPr txBox="1"/>
            <p:nvPr/>
          </p:nvSpPr>
          <p:spPr>
            <a:xfrm>
              <a:off x="6083636" y="1607283"/>
              <a:ext cx="45922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Yaw</a:t>
              </a:r>
            </a:p>
          </p:txBody>
        </p:sp>
        <p:cxnSp>
          <p:nvCxnSpPr>
            <p:cNvPr id="8" name="Conector recto 7">
              <a:extLst>
                <a:ext uri="{FF2B5EF4-FFF2-40B4-BE49-F238E27FC236}">
                  <a16:creationId xmlns:a16="http://schemas.microsoft.com/office/drawing/2014/main" id="{CE9861EA-97E0-43B7-8DE6-2A3B93AFB74E}"/>
                </a:ext>
              </a:extLst>
            </p:cNvPr>
            <p:cNvCxnSpPr>
              <a:cxnSpLocks/>
            </p:cNvCxnSpPr>
            <p:nvPr/>
          </p:nvCxnSpPr>
          <p:spPr>
            <a:xfrm>
              <a:off x="6201625" y="4800985"/>
              <a:ext cx="1810805" cy="363514"/>
            </a:xfrm>
            <a:prstGeom prst="line">
              <a:avLst/>
            </a:prstGeom>
            <a:ln>
              <a:solidFill>
                <a:schemeClr val="tx1"/>
              </a:solidFill>
              <a:prstDash val="lg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Flecha: curvada hacia abajo 50">
              <a:extLst>
                <a:ext uri="{FF2B5EF4-FFF2-40B4-BE49-F238E27FC236}">
                  <a16:creationId xmlns:a16="http://schemas.microsoft.com/office/drawing/2014/main" id="{8C9797C5-B49F-45B2-910D-92C638895CA0}"/>
                </a:ext>
              </a:extLst>
            </p:cNvPr>
            <p:cNvSpPr/>
            <p:nvPr/>
          </p:nvSpPr>
          <p:spPr>
            <a:xfrm rot="768573" flipH="1">
              <a:off x="7925317" y="5031585"/>
              <a:ext cx="210988" cy="207311"/>
            </a:xfrm>
            <a:prstGeom prst="curvedDownArrow">
              <a:avLst>
                <a:gd name="adj1" fmla="val 14763"/>
                <a:gd name="adj2" fmla="val 42641"/>
                <a:gd name="adj3" fmla="val 44345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>
                <a:solidFill>
                  <a:schemeClr val="tx1"/>
                </a:solidFill>
              </a:endParaRPr>
            </a:p>
          </p:txBody>
        </p:sp>
        <p:cxnSp>
          <p:nvCxnSpPr>
            <p:cNvPr id="33" name="Conector recto de flecha 32">
              <a:extLst>
                <a:ext uri="{FF2B5EF4-FFF2-40B4-BE49-F238E27FC236}">
                  <a16:creationId xmlns:a16="http://schemas.microsoft.com/office/drawing/2014/main" id="{26B28173-C0A9-4C3A-A41B-13A7A6A6A3AD}"/>
                </a:ext>
              </a:extLst>
            </p:cNvPr>
            <p:cNvCxnSpPr>
              <a:cxnSpLocks/>
            </p:cNvCxnSpPr>
            <p:nvPr/>
          </p:nvCxnSpPr>
          <p:spPr>
            <a:xfrm>
              <a:off x="8003129" y="5162594"/>
              <a:ext cx="496980" cy="97111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CuadroTexto 53">
              <a:extLst>
                <a:ext uri="{FF2B5EF4-FFF2-40B4-BE49-F238E27FC236}">
                  <a16:creationId xmlns:a16="http://schemas.microsoft.com/office/drawing/2014/main" id="{D3CEA888-EED5-4623-8626-950C3BC0DAE7}"/>
                </a:ext>
              </a:extLst>
            </p:cNvPr>
            <p:cNvSpPr txBox="1"/>
            <p:nvPr/>
          </p:nvSpPr>
          <p:spPr>
            <a:xfrm>
              <a:off x="8120540" y="5366505"/>
              <a:ext cx="48603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Heel</a:t>
              </a:r>
            </a:p>
          </p:txBody>
        </p:sp>
        <p:sp>
          <p:nvSpPr>
            <p:cNvPr id="56" name="CuadroTexto 55">
              <a:extLst>
                <a:ext uri="{FF2B5EF4-FFF2-40B4-BE49-F238E27FC236}">
                  <a16:creationId xmlns:a16="http://schemas.microsoft.com/office/drawing/2014/main" id="{3E2EB28F-8506-46A4-A134-448E0320FB99}"/>
                </a:ext>
              </a:extLst>
            </p:cNvPr>
            <p:cNvSpPr txBox="1"/>
            <p:nvPr/>
          </p:nvSpPr>
          <p:spPr>
            <a:xfrm>
              <a:off x="8191072" y="4871528"/>
              <a:ext cx="3449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+x</a:t>
              </a:r>
            </a:p>
          </p:txBody>
        </p:sp>
        <p:sp>
          <p:nvSpPr>
            <p:cNvPr id="57" name="CuadroTexto 56">
              <a:extLst>
                <a:ext uri="{FF2B5EF4-FFF2-40B4-BE49-F238E27FC236}">
                  <a16:creationId xmlns:a16="http://schemas.microsoft.com/office/drawing/2014/main" id="{9319C78C-3EAB-4CAB-B4BA-AAE2D218CBB1}"/>
                </a:ext>
              </a:extLst>
            </p:cNvPr>
            <p:cNvSpPr txBox="1"/>
            <p:nvPr/>
          </p:nvSpPr>
          <p:spPr>
            <a:xfrm>
              <a:off x="7470399" y="3408425"/>
              <a:ext cx="3449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+y</a:t>
              </a:r>
            </a:p>
          </p:txBody>
        </p:sp>
        <p:sp>
          <p:nvSpPr>
            <p:cNvPr id="58" name="CuadroTexto 57">
              <a:extLst>
                <a:ext uri="{FF2B5EF4-FFF2-40B4-BE49-F238E27FC236}">
                  <a16:creationId xmlns:a16="http://schemas.microsoft.com/office/drawing/2014/main" id="{51C8AF81-45AE-408F-ADF2-527B5210E544}"/>
                </a:ext>
              </a:extLst>
            </p:cNvPr>
            <p:cNvSpPr txBox="1"/>
            <p:nvPr/>
          </p:nvSpPr>
          <p:spPr>
            <a:xfrm>
              <a:off x="5556057" y="1453394"/>
              <a:ext cx="34496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+z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7271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upo 80">
            <a:extLst>
              <a:ext uri="{FF2B5EF4-FFF2-40B4-BE49-F238E27FC236}">
                <a16:creationId xmlns:a16="http://schemas.microsoft.com/office/drawing/2014/main" id="{D58EA877-E16F-4A9E-8780-B5C9EC886F56}"/>
              </a:ext>
            </a:extLst>
          </p:cNvPr>
          <p:cNvGrpSpPr/>
          <p:nvPr/>
        </p:nvGrpSpPr>
        <p:grpSpPr>
          <a:xfrm>
            <a:off x="2306957" y="53020"/>
            <a:ext cx="6552766" cy="6552769"/>
            <a:chOff x="2306957" y="53020"/>
            <a:chExt cx="6552766" cy="6552769"/>
          </a:xfrm>
        </p:grpSpPr>
        <p:pic>
          <p:nvPicPr>
            <p:cNvPr id="3" name="Imagen 2">
              <a:extLst>
                <a:ext uri="{FF2B5EF4-FFF2-40B4-BE49-F238E27FC236}">
                  <a16:creationId xmlns:a16="http://schemas.microsoft.com/office/drawing/2014/main" id="{5A85AF9E-5089-4276-A3A2-D51223CEEE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1164" t="9108" r="10368" b="7221"/>
            <a:stretch/>
          </p:blipFill>
          <p:spPr>
            <a:xfrm>
              <a:off x="2306957" y="53020"/>
              <a:ext cx="6552766" cy="6552769"/>
            </a:xfrm>
            <a:prstGeom prst="rect">
              <a:avLst/>
            </a:prstGeom>
          </p:spPr>
        </p:pic>
        <p:sp>
          <p:nvSpPr>
            <p:cNvPr id="25" name="CuadroTexto 24">
              <a:extLst>
                <a:ext uri="{FF2B5EF4-FFF2-40B4-BE49-F238E27FC236}">
                  <a16:creationId xmlns:a16="http://schemas.microsoft.com/office/drawing/2014/main" id="{09516305-A585-4257-B9ED-E50338A041D5}"/>
                </a:ext>
              </a:extLst>
            </p:cNvPr>
            <p:cNvSpPr txBox="1"/>
            <p:nvPr/>
          </p:nvSpPr>
          <p:spPr>
            <a:xfrm>
              <a:off x="5562044" y="3696712"/>
              <a:ext cx="6405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Rig </a:t>
              </a:r>
            </a:p>
            <a:p>
              <a:r>
                <a:rPr lang="en-GB" sz="1400" dirty="0">
                  <a:latin typeface="Arial Narrow" panose="020B0606020202030204" pitchFamily="34" charset="0"/>
                </a:rPr>
                <a:t>Weight</a:t>
              </a:r>
            </a:p>
          </p:txBody>
        </p:sp>
        <p:sp>
          <p:nvSpPr>
            <p:cNvPr id="26" name="Rombo 25">
              <a:extLst>
                <a:ext uri="{FF2B5EF4-FFF2-40B4-BE49-F238E27FC236}">
                  <a16:creationId xmlns:a16="http://schemas.microsoft.com/office/drawing/2014/main" id="{C8A25705-B438-4B78-9CCB-ECB4771FE64C}"/>
                </a:ext>
              </a:extLst>
            </p:cNvPr>
            <p:cNvSpPr/>
            <p:nvPr/>
          </p:nvSpPr>
          <p:spPr>
            <a:xfrm>
              <a:off x="5574343" y="3483903"/>
              <a:ext cx="45719" cy="45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7" name="Conector recto de flecha 26">
              <a:extLst>
                <a:ext uri="{FF2B5EF4-FFF2-40B4-BE49-F238E27FC236}">
                  <a16:creationId xmlns:a16="http://schemas.microsoft.com/office/drawing/2014/main" id="{FDF75C54-10A0-4CFC-93C5-090F37CD3554}"/>
                </a:ext>
              </a:extLst>
            </p:cNvPr>
            <p:cNvCxnSpPr>
              <a:cxnSpLocks/>
              <a:stCxn id="26" idx="2"/>
            </p:cNvCxnSpPr>
            <p:nvPr/>
          </p:nvCxnSpPr>
          <p:spPr>
            <a:xfrm>
              <a:off x="5597203" y="3529622"/>
              <a:ext cx="7518" cy="726652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uadroTexto 27">
              <a:extLst>
                <a:ext uri="{FF2B5EF4-FFF2-40B4-BE49-F238E27FC236}">
                  <a16:creationId xmlns:a16="http://schemas.microsoft.com/office/drawing/2014/main" id="{798BD60C-1084-4545-8470-A403341CA445}"/>
                </a:ext>
              </a:extLst>
            </p:cNvPr>
            <p:cNvSpPr txBox="1"/>
            <p:nvPr/>
          </p:nvSpPr>
          <p:spPr>
            <a:xfrm>
              <a:off x="4704020" y="5167015"/>
              <a:ext cx="64056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Crew </a:t>
              </a:r>
            </a:p>
            <a:p>
              <a:r>
                <a:rPr lang="en-GB" sz="1400" dirty="0">
                  <a:latin typeface="Arial Narrow" panose="020B0606020202030204" pitchFamily="34" charset="0"/>
                </a:rPr>
                <a:t>Weight</a:t>
              </a:r>
            </a:p>
          </p:txBody>
        </p:sp>
        <p:sp>
          <p:nvSpPr>
            <p:cNvPr id="29" name="Rombo 28">
              <a:extLst>
                <a:ext uri="{FF2B5EF4-FFF2-40B4-BE49-F238E27FC236}">
                  <a16:creationId xmlns:a16="http://schemas.microsoft.com/office/drawing/2014/main" id="{FEA04AB1-5C3D-412A-B1D6-45C5874C558C}"/>
                </a:ext>
              </a:extLst>
            </p:cNvPr>
            <p:cNvSpPr/>
            <p:nvPr/>
          </p:nvSpPr>
          <p:spPr>
            <a:xfrm>
              <a:off x="5314101" y="4767046"/>
              <a:ext cx="45719" cy="45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0" name="Conector recto de flecha 29">
              <a:extLst>
                <a:ext uri="{FF2B5EF4-FFF2-40B4-BE49-F238E27FC236}">
                  <a16:creationId xmlns:a16="http://schemas.microsoft.com/office/drawing/2014/main" id="{08D014F7-C4A8-4FC0-8C6D-23D2E9763B2B}"/>
                </a:ext>
              </a:extLst>
            </p:cNvPr>
            <p:cNvCxnSpPr>
              <a:cxnSpLocks/>
              <a:stCxn id="29" idx="2"/>
            </p:cNvCxnSpPr>
            <p:nvPr/>
          </p:nvCxnSpPr>
          <p:spPr>
            <a:xfrm>
              <a:off x="5336961" y="4812765"/>
              <a:ext cx="10057" cy="972045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ombo 30">
              <a:extLst>
                <a:ext uri="{FF2B5EF4-FFF2-40B4-BE49-F238E27FC236}">
                  <a16:creationId xmlns:a16="http://schemas.microsoft.com/office/drawing/2014/main" id="{631A4890-71E4-4B50-B99B-C948880B6431}"/>
                </a:ext>
              </a:extLst>
            </p:cNvPr>
            <p:cNvSpPr/>
            <p:nvPr/>
          </p:nvSpPr>
          <p:spPr>
            <a:xfrm>
              <a:off x="5786541" y="5021046"/>
              <a:ext cx="45719" cy="45719"/>
            </a:xfrm>
            <a:prstGeom prst="diamond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4" name="Conector recto de flecha 33">
              <a:extLst>
                <a:ext uri="{FF2B5EF4-FFF2-40B4-BE49-F238E27FC236}">
                  <a16:creationId xmlns:a16="http://schemas.microsoft.com/office/drawing/2014/main" id="{0FFEA1BF-091F-452A-97B6-74AF62DBADBC}"/>
                </a:ext>
              </a:extLst>
            </p:cNvPr>
            <p:cNvCxnSpPr>
              <a:cxnSpLocks/>
              <a:stCxn id="31" idx="2"/>
            </p:cNvCxnSpPr>
            <p:nvPr/>
          </p:nvCxnSpPr>
          <p:spPr>
            <a:xfrm>
              <a:off x="5809401" y="5066765"/>
              <a:ext cx="5803" cy="560903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CuadroTexto 34">
              <a:extLst>
                <a:ext uri="{FF2B5EF4-FFF2-40B4-BE49-F238E27FC236}">
                  <a16:creationId xmlns:a16="http://schemas.microsoft.com/office/drawing/2014/main" id="{14FB1E8E-3BC3-4234-8EE6-6A0860388FE4}"/>
                </a:ext>
              </a:extLst>
            </p:cNvPr>
            <p:cNvSpPr txBox="1"/>
            <p:nvPr/>
          </p:nvSpPr>
          <p:spPr>
            <a:xfrm>
              <a:off x="5915124" y="5140931"/>
              <a:ext cx="73449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Platform</a:t>
              </a:r>
            </a:p>
            <a:p>
              <a:r>
                <a:rPr lang="en-GB" sz="1400" dirty="0">
                  <a:latin typeface="Arial Narrow" panose="020B0606020202030204" pitchFamily="34" charset="0"/>
                </a:rPr>
                <a:t>Weight</a:t>
              </a:r>
            </a:p>
          </p:txBody>
        </p:sp>
        <p:sp>
          <p:nvSpPr>
            <p:cNvPr id="36" name="Rombo 35">
              <a:extLst>
                <a:ext uri="{FF2B5EF4-FFF2-40B4-BE49-F238E27FC236}">
                  <a16:creationId xmlns:a16="http://schemas.microsoft.com/office/drawing/2014/main" id="{7D495131-952E-491C-A17A-403817E47040}"/>
                </a:ext>
              </a:extLst>
            </p:cNvPr>
            <p:cNvSpPr/>
            <p:nvPr/>
          </p:nvSpPr>
          <p:spPr>
            <a:xfrm>
              <a:off x="5915124" y="5892579"/>
              <a:ext cx="45719" cy="45719"/>
            </a:xfrm>
            <a:prstGeom prst="diamond">
              <a:avLst/>
            </a:prstGeom>
            <a:solidFill>
              <a:srgbClr val="0070C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9" name="Conector recto de flecha 38">
              <a:extLst>
                <a:ext uri="{FF2B5EF4-FFF2-40B4-BE49-F238E27FC236}">
                  <a16:creationId xmlns:a16="http://schemas.microsoft.com/office/drawing/2014/main" id="{AF326FB1-194F-4C28-BCEE-7860DF2E0E4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37983" y="5554980"/>
              <a:ext cx="0" cy="33759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Rombo 42">
              <a:extLst>
                <a:ext uri="{FF2B5EF4-FFF2-40B4-BE49-F238E27FC236}">
                  <a16:creationId xmlns:a16="http://schemas.microsoft.com/office/drawing/2014/main" id="{C2049A7F-E250-400D-8FDA-976B9E8615C4}"/>
                </a:ext>
              </a:extLst>
            </p:cNvPr>
            <p:cNvSpPr/>
            <p:nvPr/>
          </p:nvSpPr>
          <p:spPr>
            <a:xfrm>
              <a:off x="3774861" y="5935446"/>
              <a:ext cx="45719" cy="45719"/>
            </a:xfrm>
            <a:prstGeom prst="diamond">
              <a:avLst/>
            </a:prstGeom>
            <a:solidFill>
              <a:srgbClr val="0070C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44" name="Conector recto de flecha 43">
              <a:extLst>
                <a:ext uri="{FF2B5EF4-FFF2-40B4-BE49-F238E27FC236}">
                  <a16:creationId xmlns:a16="http://schemas.microsoft.com/office/drawing/2014/main" id="{5D14E6CD-2720-422C-B925-E333362187F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97720" y="5690235"/>
              <a:ext cx="0" cy="24521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de flecha 44">
              <a:extLst>
                <a:ext uri="{FF2B5EF4-FFF2-40B4-BE49-F238E27FC236}">
                  <a16:creationId xmlns:a16="http://schemas.microsoft.com/office/drawing/2014/main" id="{E057C402-35E1-4A9A-AA33-B88D074527F8}"/>
                </a:ext>
              </a:extLst>
            </p:cNvPr>
            <p:cNvCxnSpPr>
              <a:cxnSpLocks/>
              <a:stCxn id="72" idx="0"/>
            </p:cNvCxnSpPr>
            <p:nvPr/>
          </p:nvCxnSpPr>
          <p:spPr>
            <a:xfrm flipH="1" flipV="1">
              <a:off x="5560481" y="3006051"/>
              <a:ext cx="2432" cy="188292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CuadroTexto 47">
              <a:extLst>
                <a:ext uri="{FF2B5EF4-FFF2-40B4-BE49-F238E27FC236}">
                  <a16:creationId xmlns:a16="http://schemas.microsoft.com/office/drawing/2014/main" id="{53B9E9A9-1E50-45BD-A9F0-65D0B60D09EE}"/>
                </a:ext>
              </a:extLst>
            </p:cNvPr>
            <p:cNvSpPr txBox="1"/>
            <p:nvPr/>
          </p:nvSpPr>
          <p:spPr>
            <a:xfrm>
              <a:off x="5981378" y="5794774"/>
              <a:ext cx="93006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Mainfoil Lift</a:t>
              </a:r>
            </a:p>
          </p:txBody>
        </p:sp>
        <p:sp>
          <p:nvSpPr>
            <p:cNvPr id="52" name="CuadroTexto 51">
              <a:extLst>
                <a:ext uri="{FF2B5EF4-FFF2-40B4-BE49-F238E27FC236}">
                  <a16:creationId xmlns:a16="http://schemas.microsoft.com/office/drawing/2014/main" id="{BDA3D3E3-1E46-4924-ADB8-E9E58486EA3B}"/>
                </a:ext>
              </a:extLst>
            </p:cNvPr>
            <p:cNvSpPr txBox="1"/>
            <p:nvPr/>
          </p:nvSpPr>
          <p:spPr>
            <a:xfrm>
              <a:off x="2881860" y="5473780"/>
              <a:ext cx="9060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Rudder Lift</a:t>
              </a:r>
            </a:p>
          </p:txBody>
        </p:sp>
        <p:sp>
          <p:nvSpPr>
            <p:cNvPr id="53" name="CuadroTexto 52">
              <a:extLst>
                <a:ext uri="{FF2B5EF4-FFF2-40B4-BE49-F238E27FC236}">
                  <a16:creationId xmlns:a16="http://schemas.microsoft.com/office/drawing/2014/main" id="{313C8783-39B7-46B9-A1E9-9F681E6B1A4C}"/>
                </a:ext>
              </a:extLst>
            </p:cNvPr>
            <p:cNvSpPr txBox="1"/>
            <p:nvPr/>
          </p:nvSpPr>
          <p:spPr>
            <a:xfrm>
              <a:off x="5434082" y="2728561"/>
              <a:ext cx="111921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Sail Lift </a:t>
              </a:r>
              <a:r>
                <a:rPr lang="en-GB" sz="1400" baseline="30000" dirty="0">
                  <a:latin typeface="Arial Narrow" panose="020B0606020202030204" pitchFamily="34" charset="0"/>
                </a:rPr>
                <a:t>*if heeled</a:t>
              </a:r>
            </a:p>
          </p:txBody>
        </p:sp>
        <p:cxnSp>
          <p:nvCxnSpPr>
            <p:cNvPr id="7" name="Conector recto de flecha 6">
              <a:extLst>
                <a:ext uri="{FF2B5EF4-FFF2-40B4-BE49-F238E27FC236}">
                  <a16:creationId xmlns:a16="http://schemas.microsoft.com/office/drawing/2014/main" id="{B565CFBD-A0CB-415B-8FCF-43979AE8ABA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597203" y="5915438"/>
              <a:ext cx="3179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CuadroTexto 54">
              <a:extLst>
                <a:ext uri="{FF2B5EF4-FFF2-40B4-BE49-F238E27FC236}">
                  <a16:creationId xmlns:a16="http://schemas.microsoft.com/office/drawing/2014/main" id="{3CC48C8D-0A9B-4D2F-8B75-DAA9AA38789C}"/>
                </a:ext>
              </a:extLst>
            </p:cNvPr>
            <p:cNvSpPr txBox="1"/>
            <p:nvPr/>
          </p:nvSpPr>
          <p:spPr>
            <a:xfrm>
              <a:off x="5458611" y="5929975"/>
              <a:ext cx="574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Drag</a:t>
              </a:r>
              <a:r>
                <a:rPr lang="en-GB" sz="1400" baseline="-25000" dirty="0">
                  <a:latin typeface="Arial Narrow" panose="020B0606020202030204" pitchFamily="34" charset="0"/>
                </a:rPr>
                <a:t>H</a:t>
              </a:r>
              <a:endParaRPr lang="en-GB" sz="1400" dirty="0">
                <a:latin typeface="Arial Narrow" panose="020B0606020202030204" pitchFamily="34" charset="0"/>
              </a:endParaRPr>
            </a:p>
          </p:txBody>
        </p:sp>
        <p:cxnSp>
          <p:nvCxnSpPr>
            <p:cNvPr id="14" name="Conector recto de flecha 13">
              <a:extLst>
                <a:ext uri="{FF2B5EF4-FFF2-40B4-BE49-F238E27FC236}">
                  <a16:creationId xmlns:a16="http://schemas.microsoft.com/office/drawing/2014/main" id="{01D7C0AD-6576-4886-A990-7D69C3508154}"/>
                </a:ext>
              </a:extLst>
            </p:cNvPr>
            <p:cNvCxnSpPr/>
            <p:nvPr/>
          </p:nvCxnSpPr>
          <p:spPr>
            <a:xfrm>
              <a:off x="7797800" y="5100320"/>
              <a:ext cx="375920" cy="0"/>
            </a:xfrm>
            <a:prstGeom prst="straightConnector1">
              <a:avLst/>
            </a:prstGeom>
            <a:ln>
              <a:solidFill>
                <a:srgbClr val="7030A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CuadroTexto 59">
              <a:extLst>
                <a:ext uri="{FF2B5EF4-FFF2-40B4-BE49-F238E27FC236}">
                  <a16:creationId xmlns:a16="http://schemas.microsoft.com/office/drawing/2014/main" id="{65D92247-7E71-41D2-B742-8BB6C5DD049D}"/>
                </a:ext>
              </a:extLst>
            </p:cNvPr>
            <p:cNvSpPr txBox="1"/>
            <p:nvPr/>
          </p:nvSpPr>
          <p:spPr>
            <a:xfrm>
              <a:off x="7835511" y="4741380"/>
              <a:ext cx="33214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V</a:t>
              </a:r>
              <a:r>
                <a:rPr lang="en-GB" sz="1400" baseline="-25000" dirty="0">
                  <a:latin typeface="Arial Narrow" panose="020B0606020202030204" pitchFamily="34" charset="0"/>
                </a:rPr>
                <a:t>s</a:t>
              </a:r>
              <a:endParaRPr lang="en-GB" sz="1400" dirty="0">
                <a:latin typeface="Arial Narrow" panose="020B0606020202030204" pitchFamily="34" charset="0"/>
              </a:endParaRPr>
            </a:p>
          </p:txBody>
        </p:sp>
        <p:cxnSp>
          <p:nvCxnSpPr>
            <p:cNvPr id="61" name="Conector recto de flecha 60">
              <a:extLst>
                <a:ext uri="{FF2B5EF4-FFF2-40B4-BE49-F238E27FC236}">
                  <a16:creationId xmlns:a16="http://schemas.microsoft.com/office/drawing/2014/main" id="{91FD1271-7659-4D53-8AD4-7EA072B6C63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69970" y="5961158"/>
              <a:ext cx="20143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CuadroTexto 61">
              <a:extLst>
                <a:ext uri="{FF2B5EF4-FFF2-40B4-BE49-F238E27FC236}">
                  <a16:creationId xmlns:a16="http://schemas.microsoft.com/office/drawing/2014/main" id="{1AC53685-E7F9-4852-B6B5-386FFD065B53}"/>
                </a:ext>
              </a:extLst>
            </p:cNvPr>
            <p:cNvSpPr txBox="1"/>
            <p:nvPr/>
          </p:nvSpPr>
          <p:spPr>
            <a:xfrm>
              <a:off x="3268193" y="5925096"/>
              <a:ext cx="57419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Drag</a:t>
              </a:r>
              <a:r>
                <a:rPr lang="en-GB" sz="1400" baseline="-25000" dirty="0">
                  <a:latin typeface="Arial Narrow" panose="020B0606020202030204" pitchFamily="34" charset="0"/>
                </a:rPr>
                <a:t>H</a:t>
              </a:r>
              <a:endParaRPr lang="en-GB" sz="1400" dirty="0">
                <a:latin typeface="Arial Narrow" panose="020B0606020202030204" pitchFamily="34" charset="0"/>
              </a:endParaRPr>
            </a:p>
          </p:txBody>
        </p:sp>
        <p:cxnSp>
          <p:nvCxnSpPr>
            <p:cNvPr id="63" name="Conector recto de flecha 62">
              <a:extLst>
                <a:ext uri="{FF2B5EF4-FFF2-40B4-BE49-F238E27FC236}">
                  <a16:creationId xmlns:a16="http://schemas.microsoft.com/office/drawing/2014/main" id="{EFB1206A-7182-4A7D-B562-FC661C167F4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19802" y="3217561"/>
              <a:ext cx="317921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CuadroTexto 63">
              <a:extLst>
                <a:ext uri="{FF2B5EF4-FFF2-40B4-BE49-F238E27FC236}">
                  <a16:creationId xmlns:a16="http://schemas.microsoft.com/office/drawing/2014/main" id="{418FB718-7CFB-45DB-B245-388111387733}"/>
                </a:ext>
              </a:extLst>
            </p:cNvPr>
            <p:cNvSpPr txBox="1"/>
            <p:nvPr/>
          </p:nvSpPr>
          <p:spPr>
            <a:xfrm>
              <a:off x="4675111" y="3043118"/>
              <a:ext cx="5693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Drag</a:t>
              </a:r>
              <a:r>
                <a:rPr lang="en-GB" sz="1400" baseline="-25000" dirty="0">
                  <a:latin typeface="Arial Narrow" panose="020B0606020202030204" pitchFamily="34" charset="0"/>
                </a:rPr>
                <a:t>A</a:t>
              </a:r>
              <a:endParaRPr lang="en-GB" sz="1400" dirty="0">
                <a:latin typeface="Arial Narrow" panose="020B0606020202030204" pitchFamily="34" charset="0"/>
              </a:endParaRPr>
            </a:p>
          </p:txBody>
        </p:sp>
        <p:cxnSp>
          <p:nvCxnSpPr>
            <p:cNvPr id="65" name="Conector recto de flecha 64">
              <a:extLst>
                <a:ext uri="{FF2B5EF4-FFF2-40B4-BE49-F238E27FC236}">
                  <a16:creationId xmlns:a16="http://schemas.microsoft.com/office/drawing/2014/main" id="{C483C0ED-B5B5-4F0F-AEAC-A392A6CB0B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558942" y="4787600"/>
              <a:ext cx="74235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CuadroTexto 65">
              <a:extLst>
                <a:ext uri="{FF2B5EF4-FFF2-40B4-BE49-F238E27FC236}">
                  <a16:creationId xmlns:a16="http://schemas.microsoft.com/office/drawing/2014/main" id="{42B346BD-7D3C-47BF-B652-A4FC83EA6602}"/>
                </a:ext>
              </a:extLst>
            </p:cNvPr>
            <p:cNvSpPr txBox="1"/>
            <p:nvPr/>
          </p:nvSpPr>
          <p:spPr>
            <a:xfrm>
              <a:off x="4014251" y="4613157"/>
              <a:ext cx="5693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Drag</a:t>
              </a:r>
              <a:r>
                <a:rPr lang="en-GB" sz="1400" baseline="-25000" dirty="0">
                  <a:latin typeface="Arial Narrow" panose="020B0606020202030204" pitchFamily="34" charset="0"/>
                </a:rPr>
                <a:t>A</a:t>
              </a:r>
              <a:endParaRPr lang="en-GB" sz="1400" dirty="0">
                <a:latin typeface="Arial Narrow" panose="020B0606020202030204" pitchFamily="34" charset="0"/>
              </a:endParaRPr>
            </a:p>
          </p:txBody>
        </p:sp>
        <p:cxnSp>
          <p:nvCxnSpPr>
            <p:cNvPr id="67" name="Conector recto de flecha 66">
              <a:extLst>
                <a:ext uri="{FF2B5EF4-FFF2-40B4-BE49-F238E27FC236}">
                  <a16:creationId xmlns:a16="http://schemas.microsoft.com/office/drawing/2014/main" id="{7BEE2B38-BB1B-4C2D-A248-8E84C6E8B9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9239" y="5042352"/>
              <a:ext cx="229486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CuadroTexto 67">
              <a:extLst>
                <a:ext uri="{FF2B5EF4-FFF2-40B4-BE49-F238E27FC236}">
                  <a16:creationId xmlns:a16="http://schemas.microsoft.com/office/drawing/2014/main" id="{B87DAA26-0F24-4F3E-8308-72A8F1AAB0B1}"/>
                </a:ext>
              </a:extLst>
            </p:cNvPr>
            <p:cNvSpPr txBox="1"/>
            <p:nvPr/>
          </p:nvSpPr>
          <p:spPr>
            <a:xfrm>
              <a:off x="2944548" y="4867909"/>
              <a:ext cx="56938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400" dirty="0">
                  <a:latin typeface="Arial Narrow" panose="020B0606020202030204" pitchFamily="34" charset="0"/>
                </a:rPr>
                <a:t>Drag</a:t>
              </a:r>
              <a:r>
                <a:rPr lang="en-GB" sz="1400" baseline="-25000" dirty="0">
                  <a:latin typeface="Arial Narrow" panose="020B0606020202030204" pitchFamily="34" charset="0"/>
                </a:rPr>
                <a:t>A</a:t>
              </a:r>
              <a:endParaRPr lang="en-GB" sz="1400" dirty="0">
                <a:latin typeface="Arial Narrow" panose="020B0606020202030204" pitchFamily="34" charset="0"/>
              </a:endParaRPr>
            </a:p>
          </p:txBody>
        </p:sp>
        <p:sp>
          <p:nvSpPr>
            <p:cNvPr id="72" name="Rombo 71">
              <a:extLst>
                <a:ext uri="{FF2B5EF4-FFF2-40B4-BE49-F238E27FC236}">
                  <a16:creationId xmlns:a16="http://schemas.microsoft.com/office/drawing/2014/main" id="{9980D376-E3E5-476C-A7C5-37C47F9F7F81}"/>
                </a:ext>
              </a:extLst>
            </p:cNvPr>
            <p:cNvSpPr/>
            <p:nvPr/>
          </p:nvSpPr>
          <p:spPr>
            <a:xfrm>
              <a:off x="5540053" y="3194343"/>
              <a:ext cx="45719" cy="45719"/>
            </a:xfrm>
            <a:prstGeom prst="diamond">
              <a:avLst/>
            </a:prstGeom>
            <a:solidFill>
              <a:srgbClr val="FF000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4" name="Paralelogramo 73">
              <a:extLst>
                <a:ext uri="{FF2B5EF4-FFF2-40B4-BE49-F238E27FC236}">
                  <a16:creationId xmlns:a16="http://schemas.microsoft.com/office/drawing/2014/main" id="{AA45F616-70B0-4274-9E39-B0728ED2EC40}"/>
                </a:ext>
              </a:extLst>
            </p:cNvPr>
            <p:cNvSpPr/>
            <p:nvPr/>
          </p:nvSpPr>
          <p:spPr>
            <a:xfrm>
              <a:off x="7136132" y="4907284"/>
              <a:ext cx="417193" cy="916294"/>
            </a:xfrm>
            <a:prstGeom prst="parallelogram">
              <a:avLst>
                <a:gd name="adj" fmla="val 9851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5" name="Paralelogramo 74">
              <a:extLst>
                <a:ext uri="{FF2B5EF4-FFF2-40B4-BE49-F238E27FC236}">
                  <a16:creationId xmlns:a16="http://schemas.microsoft.com/office/drawing/2014/main" id="{C3F82CF6-83AD-4439-9D70-081FE87C9086}"/>
                </a:ext>
              </a:extLst>
            </p:cNvPr>
            <p:cNvSpPr/>
            <p:nvPr/>
          </p:nvSpPr>
          <p:spPr>
            <a:xfrm>
              <a:off x="7101840" y="5823578"/>
              <a:ext cx="55245" cy="69000"/>
            </a:xfrm>
            <a:prstGeom prst="parallelogram">
              <a:avLst>
                <a:gd name="adj" fmla="val 56034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77" name="Conector recto de flecha 76">
              <a:extLst>
                <a:ext uri="{FF2B5EF4-FFF2-40B4-BE49-F238E27FC236}">
                  <a16:creationId xmlns:a16="http://schemas.microsoft.com/office/drawing/2014/main" id="{9BA21DFB-9F44-4403-9BD8-E76EEA3CACC9}"/>
                </a:ext>
              </a:extLst>
            </p:cNvPr>
            <p:cNvCxnSpPr/>
            <p:nvPr/>
          </p:nvCxnSpPr>
          <p:spPr>
            <a:xfrm flipV="1">
              <a:off x="5925284" y="660400"/>
              <a:ext cx="0" cy="28956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CuadroTexto 78">
              <a:extLst>
                <a:ext uri="{FF2B5EF4-FFF2-40B4-BE49-F238E27FC236}">
                  <a16:creationId xmlns:a16="http://schemas.microsoft.com/office/drawing/2014/main" id="{F926E891-E798-4E49-99A1-592AFBAA0D60}"/>
                </a:ext>
              </a:extLst>
            </p:cNvPr>
            <p:cNvSpPr txBox="1"/>
            <p:nvPr/>
          </p:nvSpPr>
          <p:spPr>
            <a:xfrm>
              <a:off x="5937406" y="691091"/>
              <a:ext cx="3866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400" dirty="0">
                  <a:latin typeface="Arial Narrow" panose="020B0606020202030204" pitchFamily="34" charset="0"/>
                </a:rPr>
                <a:t>+ y</a:t>
              </a:r>
              <a:endParaRPr lang="en-GB" sz="1400" dirty="0">
                <a:latin typeface="Arial Narrow" panose="020B0606020202030204" pitchFamily="34" charset="0"/>
              </a:endParaRPr>
            </a:p>
          </p:txBody>
        </p:sp>
        <p:sp>
          <p:nvSpPr>
            <p:cNvPr id="80" name="CuadroTexto 79">
              <a:extLst>
                <a:ext uri="{FF2B5EF4-FFF2-40B4-BE49-F238E27FC236}">
                  <a16:creationId xmlns:a16="http://schemas.microsoft.com/office/drawing/2014/main" id="{00B16720-8164-4D76-9788-03991539175C}"/>
                </a:ext>
              </a:extLst>
            </p:cNvPr>
            <p:cNvSpPr txBox="1"/>
            <p:nvPr/>
          </p:nvSpPr>
          <p:spPr>
            <a:xfrm>
              <a:off x="7781009" y="5144898"/>
              <a:ext cx="38664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400" dirty="0">
                  <a:latin typeface="Arial Narrow" panose="020B0606020202030204" pitchFamily="34" charset="0"/>
                </a:rPr>
                <a:t>+ x</a:t>
              </a:r>
              <a:endParaRPr lang="en-GB" sz="1400" dirty="0">
                <a:latin typeface="Arial Narrow" panose="020B060602020203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66579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73</Words>
  <Application>Microsoft Office PowerPoint</Application>
  <PresentationFormat>Panorámica</PresentationFormat>
  <Paragraphs>48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9" baseType="lpstr">
      <vt:lpstr>Arial</vt:lpstr>
      <vt:lpstr>Arial Narrow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Sampedro</dc:creator>
  <cp:lastModifiedBy>Luis Sampedro</cp:lastModifiedBy>
  <cp:revision>3</cp:revision>
  <dcterms:created xsi:type="dcterms:W3CDTF">2025-08-22T14:18:51Z</dcterms:created>
  <dcterms:modified xsi:type="dcterms:W3CDTF">2025-08-22T17:48:04Z</dcterms:modified>
</cp:coreProperties>
</file>

<file path=docProps/thumbnail.jpeg>
</file>